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4"/>
    <p:sldMasterId id="2147483648" r:id="rId5"/>
    <p:sldMasterId id="2147483692" r:id="rId6"/>
  </p:sldMasterIdLst>
  <p:notesMasterIdLst>
    <p:notesMasterId r:id="rId11"/>
  </p:notesMasterIdLst>
  <p:handoutMasterIdLst>
    <p:handoutMasterId r:id="rId12"/>
  </p:handoutMasterIdLst>
  <p:sldIdLst>
    <p:sldId id="283" r:id="rId7"/>
    <p:sldId id="284" r:id="rId8"/>
    <p:sldId id="285" r:id="rId9"/>
    <p:sldId id="286" r:id="rId10"/>
  </p:sldIdLst>
  <p:sldSz cx="12192000" cy="6858000"/>
  <p:notesSz cx="6858000" cy="9144000"/>
  <p:defaultTextStyle>
    <a:defPPr>
      <a:defRPr lang="nl-NL"/>
    </a:defPPr>
    <a:lvl1pPr marL="0" algn="l" defTabSz="839852" rtl="0" eaLnBrk="1" latinLnBrk="0" hangingPunct="1">
      <a:defRPr sz="1653" kern="1200">
        <a:solidFill>
          <a:schemeClr val="tx1"/>
        </a:solidFill>
        <a:latin typeface="+mn-lt"/>
        <a:ea typeface="+mn-ea"/>
        <a:cs typeface="+mn-cs"/>
      </a:defRPr>
    </a:lvl1pPr>
    <a:lvl2pPr marL="419926" algn="l" defTabSz="839852" rtl="0" eaLnBrk="1" latinLnBrk="0" hangingPunct="1">
      <a:defRPr sz="1653" kern="1200">
        <a:solidFill>
          <a:schemeClr val="tx1"/>
        </a:solidFill>
        <a:latin typeface="+mn-lt"/>
        <a:ea typeface="+mn-ea"/>
        <a:cs typeface="+mn-cs"/>
      </a:defRPr>
    </a:lvl2pPr>
    <a:lvl3pPr marL="839852" algn="l" defTabSz="839852" rtl="0" eaLnBrk="1" latinLnBrk="0" hangingPunct="1">
      <a:defRPr sz="1653" kern="1200">
        <a:solidFill>
          <a:schemeClr val="tx1"/>
        </a:solidFill>
        <a:latin typeface="+mn-lt"/>
        <a:ea typeface="+mn-ea"/>
        <a:cs typeface="+mn-cs"/>
      </a:defRPr>
    </a:lvl3pPr>
    <a:lvl4pPr marL="1259779" algn="l" defTabSz="839852" rtl="0" eaLnBrk="1" latinLnBrk="0" hangingPunct="1">
      <a:defRPr sz="1653" kern="1200">
        <a:solidFill>
          <a:schemeClr val="tx1"/>
        </a:solidFill>
        <a:latin typeface="+mn-lt"/>
        <a:ea typeface="+mn-ea"/>
        <a:cs typeface="+mn-cs"/>
      </a:defRPr>
    </a:lvl4pPr>
    <a:lvl5pPr marL="1679704" algn="l" defTabSz="839852" rtl="0" eaLnBrk="1" latinLnBrk="0" hangingPunct="1">
      <a:defRPr sz="1653" kern="1200">
        <a:solidFill>
          <a:schemeClr val="tx1"/>
        </a:solidFill>
        <a:latin typeface="+mn-lt"/>
        <a:ea typeface="+mn-ea"/>
        <a:cs typeface="+mn-cs"/>
      </a:defRPr>
    </a:lvl5pPr>
    <a:lvl6pPr marL="2099630" algn="l" defTabSz="839852" rtl="0" eaLnBrk="1" latinLnBrk="0" hangingPunct="1">
      <a:defRPr sz="1653" kern="1200">
        <a:solidFill>
          <a:schemeClr val="tx1"/>
        </a:solidFill>
        <a:latin typeface="+mn-lt"/>
        <a:ea typeface="+mn-ea"/>
        <a:cs typeface="+mn-cs"/>
      </a:defRPr>
    </a:lvl6pPr>
    <a:lvl7pPr marL="2519556" algn="l" defTabSz="839852" rtl="0" eaLnBrk="1" latinLnBrk="0" hangingPunct="1">
      <a:defRPr sz="1653" kern="1200">
        <a:solidFill>
          <a:schemeClr val="tx1"/>
        </a:solidFill>
        <a:latin typeface="+mn-lt"/>
        <a:ea typeface="+mn-ea"/>
        <a:cs typeface="+mn-cs"/>
      </a:defRPr>
    </a:lvl7pPr>
    <a:lvl8pPr marL="2939482" algn="l" defTabSz="839852" rtl="0" eaLnBrk="1" latinLnBrk="0" hangingPunct="1">
      <a:defRPr sz="1653" kern="1200">
        <a:solidFill>
          <a:schemeClr val="tx1"/>
        </a:solidFill>
        <a:latin typeface="+mn-lt"/>
        <a:ea typeface="+mn-ea"/>
        <a:cs typeface="+mn-cs"/>
      </a:defRPr>
    </a:lvl8pPr>
    <a:lvl9pPr marL="3359408" algn="l" defTabSz="839852" rtl="0" eaLnBrk="1" latinLnBrk="0" hangingPunct="1">
      <a:defRPr sz="165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545"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588E457-F3D1-11F5-0D59-C4CAFD62A8D0}" name="Wijker, Steven" initials="SW" userId="S::s.wijker@VRLN.NL::597581ce-f2a8-40d7-ae85-598b4bd645eb" providerId="AD"/>
  <p188:author id="{A651888C-3F54-6CC8-3A18-DAF3B988797A}" name="Nicole de Jong" initials="NJ" userId="S::nicole.de.jong_vggm.nl#ext#@ggdghornederland.onmicrosoft.com::5d6b3799-3dc4-4a43-8bca-c8e42c7d955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898"/>
    <a:srgbClr val="DAD3D1"/>
    <a:srgbClr val="E8525F"/>
    <a:srgbClr val="4F81BD"/>
    <a:srgbClr val="9AD6D6"/>
    <a:srgbClr val="F1A9AD"/>
    <a:srgbClr val="3DB28F"/>
    <a:srgbClr val="FABD15"/>
    <a:srgbClr val="E54800"/>
    <a:srgbClr val="E303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1A6FDE-5B06-4A15-923F-8E6F4393D56C}" v="8" dt="2024-01-24T12:51:29.916"/>
    <p1510:client id="{475E936F-92A4-4F24-B41B-7191C8D042A6}" v="4" dt="2024-01-24T10:10:20.894"/>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Stijl, gemiddeld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23157" autoAdjust="0"/>
    <p:restoredTop sz="91709" autoAdjust="0"/>
  </p:normalViewPr>
  <p:slideViewPr>
    <p:cSldViewPr snapToGrid="0">
      <p:cViewPr varScale="1">
        <p:scale>
          <a:sx n="83" d="100"/>
          <a:sy n="83" d="100"/>
        </p:scale>
        <p:origin x="240" y="67"/>
      </p:cViewPr>
      <p:guideLst>
        <p:guide orient="horz" pos="2160"/>
        <p:guide pos="3545"/>
        <p:guide pos="3840"/>
      </p:guideLst>
    </p:cSldViewPr>
  </p:slideViewPr>
  <p:notesTextViewPr>
    <p:cViewPr>
      <p:scale>
        <a:sx n="3" d="2"/>
        <a:sy n="3" d="2"/>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1.xml"/><Relationship Id="rId12" Type="http://schemas.openxmlformats.org/officeDocument/2006/relationships/handoutMaster" Target="handoutMasters/handoutMaster1.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theme" Target="theme/theme1.xml"/><Relationship Id="rId10" Type="http://schemas.openxmlformats.org/officeDocument/2006/relationships/slide" Target="slides/slide4.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rmeulen, Sander" userId="e08259fd-81d2-4a86-9b20-28ba02d67a18" providerId="ADAL" clId="{475E936F-92A4-4F24-B41B-7191C8D042A6}"/>
    <pc:docChg chg="undo custSel addSld delSld modSld modMainMaster">
      <pc:chgData name="Vermeulen, Sander" userId="e08259fd-81d2-4a86-9b20-28ba02d67a18" providerId="ADAL" clId="{475E936F-92A4-4F24-B41B-7191C8D042A6}" dt="2024-01-24T10:19:25.253" v="1129" actId="20577"/>
      <pc:docMkLst>
        <pc:docMk/>
      </pc:docMkLst>
      <pc:sldChg chg="del">
        <pc:chgData name="Vermeulen, Sander" userId="e08259fd-81d2-4a86-9b20-28ba02d67a18" providerId="ADAL" clId="{475E936F-92A4-4F24-B41B-7191C8D042A6}" dt="2024-01-24T10:03:08.689" v="84" actId="47"/>
        <pc:sldMkLst>
          <pc:docMk/>
          <pc:sldMk cId="3714805121" sldId="257"/>
        </pc:sldMkLst>
      </pc:sldChg>
      <pc:sldChg chg="del">
        <pc:chgData name="Vermeulen, Sander" userId="e08259fd-81d2-4a86-9b20-28ba02d67a18" providerId="ADAL" clId="{475E936F-92A4-4F24-B41B-7191C8D042A6}" dt="2024-01-24T10:03:08.689" v="84" actId="47"/>
        <pc:sldMkLst>
          <pc:docMk/>
          <pc:sldMk cId="696753687" sldId="258"/>
        </pc:sldMkLst>
      </pc:sldChg>
      <pc:sldChg chg="del">
        <pc:chgData name="Vermeulen, Sander" userId="e08259fd-81d2-4a86-9b20-28ba02d67a18" providerId="ADAL" clId="{475E936F-92A4-4F24-B41B-7191C8D042A6}" dt="2024-01-24T10:03:08.689" v="84" actId="47"/>
        <pc:sldMkLst>
          <pc:docMk/>
          <pc:sldMk cId="3414324638" sldId="266"/>
        </pc:sldMkLst>
      </pc:sldChg>
      <pc:sldChg chg="del">
        <pc:chgData name="Vermeulen, Sander" userId="e08259fd-81d2-4a86-9b20-28ba02d67a18" providerId="ADAL" clId="{475E936F-92A4-4F24-B41B-7191C8D042A6}" dt="2024-01-24T10:03:08.689" v="84" actId="47"/>
        <pc:sldMkLst>
          <pc:docMk/>
          <pc:sldMk cId="393366419" sldId="267"/>
        </pc:sldMkLst>
      </pc:sldChg>
      <pc:sldChg chg="del">
        <pc:chgData name="Vermeulen, Sander" userId="e08259fd-81d2-4a86-9b20-28ba02d67a18" providerId="ADAL" clId="{475E936F-92A4-4F24-B41B-7191C8D042A6}" dt="2024-01-24T10:03:08.689" v="84" actId="47"/>
        <pc:sldMkLst>
          <pc:docMk/>
          <pc:sldMk cId="2412736936" sldId="268"/>
        </pc:sldMkLst>
      </pc:sldChg>
      <pc:sldChg chg="del">
        <pc:chgData name="Vermeulen, Sander" userId="e08259fd-81d2-4a86-9b20-28ba02d67a18" providerId="ADAL" clId="{475E936F-92A4-4F24-B41B-7191C8D042A6}" dt="2024-01-24T10:03:08.689" v="84" actId="47"/>
        <pc:sldMkLst>
          <pc:docMk/>
          <pc:sldMk cId="2612832283" sldId="269"/>
        </pc:sldMkLst>
      </pc:sldChg>
      <pc:sldChg chg="del">
        <pc:chgData name="Vermeulen, Sander" userId="e08259fd-81d2-4a86-9b20-28ba02d67a18" providerId="ADAL" clId="{475E936F-92A4-4F24-B41B-7191C8D042A6}" dt="2024-01-24T10:03:08.689" v="84" actId="47"/>
        <pc:sldMkLst>
          <pc:docMk/>
          <pc:sldMk cId="1228335353" sldId="270"/>
        </pc:sldMkLst>
      </pc:sldChg>
      <pc:sldChg chg="del">
        <pc:chgData name="Vermeulen, Sander" userId="e08259fd-81d2-4a86-9b20-28ba02d67a18" providerId="ADAL" clId="{475E936F-92A4-4F24-B41B-7191C8D042A6}" dt="2024-01-24T10:03:08.689" v="84" actId="47"/>
        <pc:sldMkLst>
          <pc:docMk/>
          <pc:sldMk cId="3099085978" sldId="271"/>
        </pc:sldMkLst>
      </pc:sldChg>
      <pc:sldChg chg="del">
        <pc:chgData name="Vermeulen, Sander" userId="e08259fd-81d2-4a86-9b20-28ba02d67a18" providerId="ADAL" clId="{475E936F-92A4-4F24-B41B-7191C8D042A6}" dt="2024-01-24T10:03:08.689" v="84" actId="47"/>
        <pc:sldMkLst>
          <pc:docMk/>
          <pc:sldMk cId="1392652794" sldId="274"/>
        </pc:sldMkLst>
      </pc:sldChg>
      <pc:sldChg chg="del">
        <pc:chgData name="Vermeulen, Sander" userId="e08259fd-81d2-4a86-9b20-28ba02d67a18" providerId="ADAL" clId="{475E936F-92A4-4F24-B41B-7191C8D042A6}" dt="2024-01-24T10:03:08.689" v="84" actId="47"/>
        <pc:sldMkLst>
          <pc:docMk/>
          <pc:sldMk cId="851633426" sldId="275"/>
        </pc:sldMkLst>
      </pc:sldChg>
      <pc:sldChg chg="del">
        <pc:chgData name="Vermeulen, Sander" userId="e08259fd-81d2-4a86-9b20-28ba02d67a18" providerId="ADAL" clId="{475E936F-92A4-4F24-B41B-7191C8D042A6}" dt="2024-01-24T10:03:08.689" v="84" actId="47"/>
        <pc:sldMkLst>
          <pc:docMk/>
          <pc:sldMk cId="909418787" sldId="276"/>
        </pc:sldMkLst>
      </pc:sldChg>
      <pc:sldChg chg="del">
        <pc:chgData name="Vermeulen, Sander" userId="e08259fd-81d2-4a86-9b20-28ba02d67a18" providerId="ADAL" clId="{475E936F-92A4-4F24-B41B-7191C8D042A6}" dt="2024-01-24T10:03:08.689" v="84" actId="47"/>
        <pc:sldMkLst>
          <pc:docMk/>
          <pc:sldMk cId="2134946426" sldId="277"/>
        </pc:sldMkLst>
      </pc:sldChg>
      <pc:sldChg chg="del">
        <pc:chgData name="Vermeulen, Sander" userId="e08259fd-81d2-4a86-9b20-28ba02d67a18" providerId="ADAL" clId="{475E936F-92A4-4F24-B41B-7191C8D042A6}" dt="2024-01-24T10:03:08.689" v="84" actId="47"/>
        <pc:sldMkLst>
          <pc:docMk/>
          <pc:sldMk cId="3391379386" sldId="278"/>
        </pc:sldMkLst>
      </pc:sldChg>
      <pc:sldChg chg="del">
        <pc:chgData name="Vermeulen, Sander" userId="e08259fd-81d2-4a86-9b20-28ba02d67a18" providerId="ADAL" clId="{475E936F-92A4-4F24-B41B-7191C8D042A6}" dt="2024-01-24T10:03:08.689" v="84" actId="47"/>
        <pc:sldMkLst>
          <pc:docMk/>
          <pc:sldMk cId="4228237283" sldId="279"/>
        </pc:sldMkLst>
      </pc:sldChg>
      <pc:sldChg chg="del">
        <pc:chgData name="Vermeulen, Sander" userId="e08259fd-81d2-4a86-9b20-28ba02d67a18" providerId="ADAL" clId="{475E936F-92A4-4F24-B41B-7191C8D042A6}" dt="2024-01-24T10:03:08.689" v="84" actId="47"/>
        <pc:sldMkLst>
          <pc:docMk/>
          <pc:sldMk cId="2546616141" sldId="280"/>
        </pc:sldMkLst>
      </pc:sldChg>
      <pc:sldChg chg="del">
        <pc:chgData name="Vermeulen, Sander" userId="e08259fd-81d2-4a86-9b20-28ba02d67a18" providerId="ADAL" clId="{475E936F-92A4-4F24-B41B-7191C8D042A6}" dt="2024-01-24T10:03:08.689" v="84" actId="47"/>
        <pc:sldMkLst>
          <pc:docMk/>
          <pc:sldMk cId="1996888944" sldId="282"/>
        </pc:sldMkLst>
      </pc:sldChg>
      <pc:sldChg chg="del">
        <pc:chgData name="Vermeulen, Sander" userId="e08259fd-81d2-4a86-9b20-28ba02d67a18" providerId="ADAL" clId="{475E936F-92A4-4F24-B41B-7191C8D042A6}" dt="2024-01-24T10:03:08.689" v="84" actId="47"/>
        <pc:sldMkLst>
          <pc:docMk/>
          <pc:sldMk cId="755513456" sldId="284"/>
        </pc:sldMkLst>
      </pc:sldChg>
      <pc:sldChg chg="new mod modClrScheme chgLayout">
        <pc:chgData name="Vermeulen, Sander" userId="e08259fd-81d2-4a86-9b20-28ba02d67a18" providerId="ADAL" clId="{475E936F-92A4-4F24-B41B-7191C8D042A6}" dt="2024-01-24T10:11:29.949" v="233" actId="700"/>
        <pc:sldMkLst>
          <pc:docMk/>
          <pc:sldMk cId="3597429121" sldId="284"/>
        </pc:sldMkLst>
      </pc:sldChg>
      <pc:sldMasterChg chg="delSldLayout modSldLayout">
        <pc:chgData name="Vermeulen, Sander" userId="e08259fd-81d2-4a86-9b20-28ba02d67a18" providerId="ADAL" clId="{475E936F-92A4-4F24-B41B-7191C8D042A6}" dt="2024-01-24T10:19:25.253" v="1129" actId="20577"/>
        <pc:sldMasterMkLst>
          <pc:docMk/>
          <pc:sldMasterMk cId="582609979" sldId="2147483648"/>
        </pc:sldMasterMkLst>
        <pc:sldLayoutChg chg="addSp delSp modSp mod">
          <pc:chgData name="Vermeulen, Sander" userId="e08259fd-81d2-4a86-9b20-28ba02d67a18" providerId="ADAL" clId="{475E936F-92A4-4F24-B41B-7191C8D042A6}" dt="2024-01-24T10:19:25.253" v="1129" actId="20577"/>
          <pc:sldLayoutMkLst>
            <pc:docMk/>
            <pc:sldMasterMk cId="582609979" sldId="2147483648"/>
            <pc:sldLayoutMk cId="2036413586" sldId="2147483653"/>
          </pc:sldLayoutMkLst>
          <pc:spChg chg="add mod">
            <ac:chgData name="Vermeulen, Sander" userId="e08259fd-81d2-4a86-9b20-28ba02d67a18" providerId="ADAL" clId="{475E936F-92A4-4F24-B41B-7191C8D042A6}" dt="2024-01-24T10:19:25.253" v="1129" actId="20577"/>
            <ac:spMkLst>
              <pc:docMk/>
              <pc:sldMasterMk cId="582609979" sldId="2147483648"/>
              <pc:sldLayoutMk cId="2036413586" sldId="2147483653"/>
              <ac:spMk id="3" creationId="{9C44AE6E-CF92-29DD-6FB5-7EB60D0D232A}"/>
            </ac:spMkLst>
          </pc:spChg>
          <pc:spChg chg="mod modVis">
            <ac:chgData name="Vermeulen, Sander" userId="e08259fd-81d2-4a86-9b20-28ba02d67a18" providerId="ADAL" clId="{475E936F-92A4-4F24-B41B-7191C8D042A6}" dt="2024-01-24T10:11:10.511" v="230" actId="14429"/>
            <ac:spMkLst>
              <pc:docMk/>
              <pc:sldMasterMk cId="582609979" sldId="2147483648"/>
              <pc:sldLayoutMk cId="2036413586" sldId="2147483653"/>
              <ac:spMk id="6" creationId="{C48817EE-9108-2543-1BCB-27B17B31E919}"/>
            </ac:spMkLst>
          </pc:spChg>
          <pc:spChg chg="mod modVis">
            <ac:chgData name="Vermeulen, Sander" userId="e08259fd-81d2-4a86-9b20-28ba02d67a18" providerId="ADAL" clId="{475E936F-92A4-4F24-B41B-7191C8D042A6}" dt="2024-01-24T10:11:10.081" v="229" actId="14429"/>
            <ac:spMkLst>
              <pc:docMk/>
              <pc:sldMasterMk cId="582609979" sldId="2147483648"/>
              <pc:sldLayoutMk cId="2036413586" sldId="2147483653"/>
              <ac:spMk id="7" creationId="{E136F790-08A3-3874-D920-266B03612B9F}"/>
            </ac:spMkLst>
          </pc:spChg>
          <pc:spChg chg="mod modVis">
            <ac:chgData name="Vermeulen, Sander" userId="e08259fd-81d2-4a86-9b20-28ba02d67a18" providerId="ADAL" clId="{475E936F-92A4-4F24-B41B-7191C8D042A6}" dt="2024-01-24T10:11:09.591" v="228" actId="14429"/>
            <ac:spMkLst>
              <pc:docMk/>
              <pc:sldMasterMk cId="582609979" sldId="2147483648"/>
              <pc:sldLayoutMk cId="2036413586" sldId="2147483653"/>
              <ac:spMk id="8" creationId="{D6EE9A9C-0C94-24AE-98D4-30E97FD9D95E}"/>
            </ac:spMkLst>
          </pc:spChg>
          <pc:spChg chg="mod">
            <ac:chgData name="Vermeulen, Sander" userId="e08259fd-81d2-4a86-9b20-28ba02d67a18" providerId="ADAL" clId="{475E936F-92A4-4F24-B41B-7191C8D042A6}" dt="2024-01-24T10:03:45.641" v="105" actId="20577"/>
            <ac:spMkLst>
              <pc:docMk/>
              <pc:sldMasterMk cId="582609979" sldId="2147483648"/>
              <pc:sldLayoutMk cId="2036413586" sldId="2147483653"/>
              <ac:spMk id="11" creationId="{25BB0762-1AD0-F5A1-E01E-F53682EB8F5D}"/>
            </ac:spMkLst>
          </pc:spChg>
          <pc:cxnChg chg="del">
            <ac:chgData name="Vermeulen, Sander" userId="e08259fd-81d2-4a86-9b20-28ba02d67a18" providerId="ADAL" clId="{475E936F-92A4-4F24-B41B-7191C8D042A6}" dt="2024-01-24T10:03:35.300" v="88" actId="478"/>
            <ac:cxnSpMkLst>
              <pc:docMk/>
              <pc:sldMasterMk cId="582609979" sldId="2147483648"/>
              <pc:sldLayoutMk cId="2036413586" sldId="2147483653"/>
              <ac:cxnSpMk id="2" creationId="{4F24702C-E64E-2547-EF7A-D18982DAC4CD}"/>
            </ac:cxnSpMkLst>
          </pc:cxnChg>
          <pc:cxnChg chg="add mod">
            <ac:chgData name="Vermeulen, Sander" userId="e08259fd-81d2-4a86-9b20-28ba02d67a18" providerId="ADAL" clId="{475E936F-92A4-4F24-B41B-7191C8D042A6}" dt="2024-01-24T10:10:20.894" v="166"/>
            <ac:cxnSpMkLst>
              <pc:docMk/>
              <pc:sldMasterMk cId="582609979" sldId="2147483648"/>
              <pc:sldLayoutMk cId="2036413586" sldId="2147483653"/>
              <ac:cxnSpMk id="4" creationId="{AAEBCAF6-8CBD-EA33-644F-BDE87FE87A36}"/>
            </ac:cxnSpMkLst>
          </pc:cxnChg>
          <pc:cxnChg chg="del">
            <ac:chgData name="Vermeulen, Sander" userId="e08259fd-81d2-4a86-9b20-28ba02d67a18" providerId="ADAL" clId="{475E936F-92A4-4F24-B41B-7191C8D042A6}" dt="2024-01-24T10:03:34.959" v="87" actId="478"/>
            <ac:cxnSpMkLst>
              <pc:docMk/>
              <pc:sldMasterMk cId="582609979" sldId="2147483648"/>
              <pc:sldLayoutMk cId="2036413586" sldId="2147483653"/>
              <ac:cxnSpMk id="5" creationId="{024B5762-4C9B-2E1A-D584-EA7C43CAD9B0}"/>
            </ac:cxnSpMkLst>
          </pc:cxnChg>
          <pc:cxnChg chg="add mod">
            <ac:chgData name="Vermeulen, Sander" userId="e08259fd-81d2-4a86-9b20-28ba02d67a18" providerId="ADAL" clId="{475E936F-92A4-4F24-B41B-7191C8D042A6}" dt="2024-01-24T10:10:20.894" v="166"/>
            <ac:cxnSpMkLst>
              <pc:docMk/>
              <pc:sldMasterMk cId="582609979" sldId="2147483648"/>
              <pc:sldLayoutMk cId="2036413586" sldId="2147483653"/>
              <ac:cxnSpMk id="9" creationId="{D844E05B-A73B-260C-DAD0-E84E2F1735D1}"/>
            </ac:cxnSpMkLst>
          </pc:cxnChg>
        </pc:sldLayoutChg>
        <pc:sldLayoutChg chg="del">
          <pc:chgData name="Vermeulen, Sander" userId="e08259fd-81d2-4a86-9b20-28ba02d67a18" providerId="ADAL" clId="{475E936F-92A4-4F24-B41B-7191C8D042A6}" dt="2024-01-24T10:03:30.674" v="86" actId="2696"/>
          <pc:sldLayoutMkLst>
            <pc:docMk/>
            <pc:sldMasterMk cId="582609979" sldId="2147483648"/>
            <pc:sldLayoutMk cId="585029964" sldId="2147483654"/>
          </pc:sldLayoutMkLst>
        </pc:sldLayoutChg>
        <pc:sldLayoutChg chg="del">
          <pc:chgData name="Vermeulen, Sander" userId="e08259fd-81d2-4a86-9b20-28ba02d67a18" providerId="ADAL" clId="{475E936F-92A4-4F24-B41B-7191C8D042A6}" dt="2024-01-24T10:04:08.953" v="109" actId="2696"/>
          <pc:sldLayoutMkLst>
            <pc:docMk/>
            <pc:sldMasterMk cId="582609979" sldId="2147483648"/>
            <pc:sldLayoutMk cId="1702914841" sldId="2147483659"/>
          </pc:sldLayoutMkLst>
        </pc:sldLayoutChg>
        <pc:sldLayoutChg chg="del">
          <pc:chgData name="Vermeulen, Sander" userId="e08259fd-81d2-4a86-9b20-28ba02d67a18" providerId="ADAL" clId="{475E936F-92A4-4F24-B41B-7191C8D042A6}" dt="2024-01-24T10:09:06.091" v="114" actId="2696"/>
          <pc:sldLayoutMkLst>
            <pc:docMk/>
            <pc:sldMasterMk cId="582609979" sldId="2147483648"/>
            <pc:sldLayoutMk cId="325896067" sldId="2147483662"/>
          </pc:sldLayoutMkLst>
        </pc:sldLayoutChg>
        <pc:sldLayoutChg chg="del">
          <pc:chgData name="Vermeulen, Sander" userId="e08259fd-81d2-4a86-9b20-28ba02d67a18" providerId="ADAL" clId="{475E936F-92A4-4F24-B41B-7191C8D042A6}" dt="2024-01-24T10:09:08.579" v="115" actId="2696"/>
          <pc:sldLayoutMkLst>
            <pc:docMk/>
            <pc:sldMasterMk cId="582609979" sldId="2147483648"/>
            <pc:sldLayoutMk cId="3061689300" sldId="2147483664"/>
          </pc:sldLayoutMkLst>
        </pc:sldLayoutChg>
        <pc:sldLayoutChg chg="del">
          <pc:chgData name="Vermeulen, Sander" userId="e08259fd-81d2-4a86-9b20-28ba02d67a18" providerId="ADAL" clId="{475E936F-92A4-4F24-B41B-7191C8D042A6}" dt="2024-01-24T10:09:09.381" v="116" actId="2696"/>
          <pc:sldLayoutMkLst>
            <pc:docMk/>
            <pc:sldMasterMk cId="582609979" sldId="2147483648"/>
            <pc:sldLayoutMk cId="1058498703" sldId="2147483665"/>
          </pc:sldLayoutMkLst>
        </pc:sldLayoutChg>
        <pc:sldLayoutChg chg="del">
          <pc:chgData name="Vermeulen, Sander" userId="e08259fd-81d2-4a86-9b20-28ba02d67a18" providerId="ADAL" clId="{475E936F-92A4-4F24-B41B-7191C8D042A6}" dt="2024-01-24T10:09:14.876" v="120" actId="2696"/>
          <pc:sldLayoutMkLst>
            <pc:docMk/>
            <pc:sldMasterMk cId="582609979" sldId="2147483648"/>
            <pc:sldLayoutMk cId="1359933190" sldId="2147483666"/>
          </pc:sldLayoutMkLst>
        </pc:sldLayoutChg>
        <pc:sldLayoutChg chg="del">
          <pc:chgData name="Vermeulen, Sander" userId="e08259fd-81d2-4a86-9b20-28ba02d67a18" providerId="ADAL" clId="{475E936F-92A4-4F24-B41B-7191C8D042A6}" dt="2024-01-24T10:09:13.954" v="119" actId="2696"/>
          <pc:sldLayoutMkLst>
            <pc:docMk/>
            <pc:sldMasterMk cId="582609979" sldId="2147483648"/>
            <pc:sldLayoutMk cId="2479119001" sldId="2147483667"/>
          </pc:sldLayoutMkLst>
        </pc:sldLayoutChg>
        <pc:sldLayoutChg chg="del">
          <pc:chgData name="Vermeulen, Sander" userId="e08259fd-81d2-4a86-9b20-28ba02d67a18" providerId="ADAL" clId="{475E936F-92A4-4F24-B41B-7191C8D042A6}" dt="2024-01-24T10:04:20.027" v="112" actId="2696"/>
          <pc:sldLayoutMkLst>
            <pc:docMk/>
            <pc:sldMasterMk cId="582609979" sldId="2147483648"/>
            <pc:sldLayoutMk cId="2741440439" sldId="2147483670"/>
          </pc:sldLayoutMkLst>
        </pc:sldLayoutChg>
        <pc:sldLayoutChg chg="del">
          <pc:chgData name="Vermeulen, Sander" userId="e08259fd-81d2-4a86-9b20-28ba02d67a18" providerId="ADAL" clId="{475E936F-92A4-4F24-B41B-7191C8D042A6}" dt="2024-01-24T10:09:12.117" v="117" actId="2696"/>
          <pc:sldLayoutMkLst>
            <pc:docMk/>
            <pc:sldMasterMk cId="582609979" sldId="2147483648"/>
            <pc:sldLayoutMk cId="869669228" sldId="2147483675"/>
          </pc:sldLayoutMkLst>
        </pc:sldLayoutChg>
        <pc:sldLayoutChg chg="del">
          <pc:chgData name="Vermeulen, Sander" userId="e08259fd-81d2-4a86-9b20-28ba02d67a18" providerId="ADAL" clId="{475E936F-92A4-4F24-B41B-7191C8D042A6}" dt="2024-01-24T10:09:13.091" v="118" actId="2696"/>
          <pc:sldLayoutMkLst>
            <pc:docMk/>
            <pc:sldMasterMk cId="582609979" sldId="2147483648"/>
            <pc:sldLayoutMk cId="2086029293" sldId="2147483676"/>
          </pc:sldLayoutMkLst>
        </pc:sldLayoutChg>
        <pc:sldLayoutChg chg="del">
          <pc:chgData name="Vermeulen, Sander" userId="e08259fd-81d2-4a86-9b20-28ba02d67a18" providerId="ADAL" clId="{475E936F-92A4-4F24-B41B-7191C8D042A6}" dt="2024-01-24T10:03:29.701" v="85" actId="2696"/>
          <pc:sldLayoutMkLst>
            <pc:docMk/>
            <pc:sldMasterMk cId="582609979" sldId="2147483648"/>
            <pc:sldLayoutMk cId="953332734" sldId="2147483678"/>
          </pc:sldLayoutMkLst>
        </pc:sldLayoutChg>
        <pc:sldLayoutChg chg="del">
          <pc:chgData name="Vermeulen, Sander" userId="e08259fd-81d2-4a86-9b20-28ba02d67a18" providerId="ADAL" clId="{475E936F-92A4-4F24-B41B-7191C8D042A6}" dt="2024-01-24T10:04:22.184" v="113" actId="2696"/>
          <pc:sldLayoutMkLst>
            <pc:docMk/>
            <pc:sldMasterMk cId="582609979" sldId="2147483648"/>
            <pc:sldLayoutMk cId="601542519" sldId="2147483679"/>
          </pc:sldLayoutMkLst>
        </pc:sldLayoutChg>
        <pc:sldLayoutChg chg="del">
          <pc:chgData name="Vermeulen, Sander" userId="e08259fd-81d2-4a86-9b20-28ba02d67a18" providerId="ADAL" clId="{475E936F-92A4-4F24-B41B-7191C8D042A6}" dt="2024-01-24T10:04:19.180" v="111" actId="2696"/>
          <pc:sldLayoutMkLst>
            <pc:docMk/>
            <pc:sldMasterMk cId="582609979" sldId="2147483648"/>
            <pc:sldLayoutMk cId="524280792" sldId="2147483680"/>
          </pc:sldLayoutMkLst>
        </pc:sldLayoutChg>
        <pc:sldLayoutChg chg="modSp mod">
          <pc:chgData name="Vermeulen, Sander" userId="e08259fd-81d2-4a86-9b20-28ba02d67a18" providerId="ADAL" clId="{475E936F-92A4-4F24-B41B-7191C8D042A6}" dt="2024-01-24T10:10:25.666" v="169" actId="14429"/>
          <pc:sldLayoutMkLst>
            <pc:docMk/>
            <pc:sldMasterMk cId="582609979" sldId="2147483648"/>
            <pc:sldLayoutMk cId="1387212898" sldId="2147483682"/>
          </pc:sldLayoutMkLst>
          <pc:cxnChg chg="mod modVis">
            <ac:chgData name="Vermeulen, Sander" userId="e08259fd-81d2-4a86-9b20-28ba02d67a18" providerId="ADAL" clId="{475E936F-92A4-4F24-B41B-7191C8D042A6}" dt="2024-01-24T10:10:24.630" v="167" actId="14430"/>
            <ac:cxnSpMkLst>
              <pc:docMk/>
              <pc:sldMasterMk cId="582609979" sldId="2147483648"/>
              <pc:sldLayoutMk cId="1387212898" sldId="2147483682"/>
              <ac:cxnSpMk id="20" creationId="{3225D304-6E5E-946E-2D93-5C9A280E58BF}"/>
            </ac:cxnSpMkLst>
          </pc:cxnChg>
          <pc:cxnChg chg="mod modVis">
            <ac:chgData name="Vermeulen, Sander" userId="e08259fd-81d2-4a86-9b20-28ba02d67a18" providerId="ADAL" clId="{475E936F-92A4-4F24-B41B-7191C8D042A6}" dt="2024-01-24T10:10:25.666" v="169" actId="14429"/>
            <ac:cxnSpMkLst>
              <pc:docMk/>
              <pc:sldMasterMk cId="582609979" sldId="2147483648"/>
              <pc:sldLayoutMk cId="1387212898" sldId="2147483682"/>
              <ac:cxnSpMk id="21" creationId="{ED64F893-BBB7-B392-C184-DF060C3E7F93}"/>
            </ac:cxnSpMkLst>
          </pc:cxnChg>
        </pc:sldLayoutChg>
        <pc:sldLayoutChg chg="del">
          <pc:chgData name="Vermeulen, Sander" userId="e08259fd-81d2-4a86-9b20-28ba02d67a18" providerId="ADAL" clId="{475E936F-92A4-4F24-B41B-7191C8D042A6}" dt="2024-01-24T10:04:12.795" v="110" actId="2696"/>
          <pc:sldLayoutMkLst>
            <pc:docMk/>
            <pc:sldMasterMk cId="582609979" sldId="2147483648"/>
            <pc:sldLayoutMk cId="564728142" sldId="2147483700"/>
          </pc:sldLayoutMkLst>
        </pc:sldLayoutChg>
      </pc:sldMasterChg>
      <pc:sldMasterChg chg="modSldLayout">
        <pc:chgData name="Vermeulen, Sander" userId="e08259fd-81d2-4a86-9b20-28ba02d67a18" providerId="ADAL" clId="{475E936F-92A4-4F24-B41B-7191C8D042A6}" dt="2024-01-24T10:02:30.594" v="83" actId="403"/>
        <pc:sldMasterMkLst>
          <pc:docMk/>
          <pc:sldMasterMk cId="447926890" sldId="2147483699"/>
        </pc:sldMasterMkLst>
        <pc:sldLayoutChg chg="addSp delSp modSp mod">
          <pc:chgData name="Vermeulen, Sander" userId="e08259fd-81d2-4a86-9b20-28ba02d67a18" providerId="ADAL" clId="{475E936F-92A4-4F24-B41B-7191C8D042A6}" dt="2024-01-24T10:02:30.594" v="83" actId="403"/>
          <pc:sldLayoutMkLst>
            <pc:docMk/>
            <pc:sldMasterMk cId="447926890" sldId="2147483699"/>
            <pc:sldLayoutMk cId="3791835919" sldId="2147483691"/>
          </pc:sldLayoutMkLst>
          <pc:spChg chg="mod ord">
            <ac:chgData name="Vermeulen, Sander" userId="e08259fd-81d2-4a86-9b20-28ba02d67a18" providerId="ADAL" clId="{475E936F-92A4-4F24-B41B-7191C8D042A6}" dt="2024-01-24T10:02:22.040" v="77" actId="1076"/>
            <ac:spMkLst>
              <pc:docMk/>
              <pc:sldMasterMk cId="447926890" sldId="2147483699"/>
              <pc:sldLayoutMk cId="3791835919" sldId="2147483691"/>
              <ac:spMk id="4" creationId="{C3BC3A2F-4675-19BD-64F6-A4D78F37C250}"/>
            </ac:spMkLst>
          </pc:spChg>
          <pc:spChg chg="del">
            <ac:chgData name="Vermeulen, Sander" userId="e08259fd-81d2-4a86-9b20-28ba02d67a18" providerId="ADAL" clId="{475E936F-92A4-4F24-B41B-7191C8D042A6}" dt="2024-01-24T09:56:08.183" v="0" actId="478"/>
            <ac:spMkLst>
              <pc:docMk/>
              <pc:sldMasterMk cId="447926890" sldId="2147483699"/>
              <pc:sldLayoutMk cId="3791835919" sldId="2147483691"/>
              <ac:spMk id="5" creationId="{F90926BB-70BC-D38A-A118-B8C1E92D36E4}"/>
            </ac:spMkLst>
          </pc:spChg>
          <pc:spChg chg="mod">
            <ac:chgData name="Vermeulen, Sander" userId="e08259fd-81d2-4a86-9b20-28ba02d67a18" providerId="ADAL" clId="{475E936F-92A4-4F24-B41B-7191C8D042A6}" dt="2024-01-24T09:57:13.885" v="6" actId="1076"/>
            <ac:spMkLst>
              <pc:docMk/>
              <pc:sldMasterMk cId="447926890" sldId="2147483699"/>
              <pc:sldLayoutMk cId="3791835919" sldId="2147483691"/>
              <ac:spMk id="6" creationId="{5A8407EA-D23C-CC16-BD95-CFEE7CAC600D}"/>
            </ac:spMkLst>
          </pc:spChg>
          <pc:spChg chg="add del mod">
            <ac:chgData name="Vermeulen, Sander" userId="e08259fd-81d2-4a86-9b20-28ba02d67a18" providerId="ADAL" clId="{475E936F-92A4-4F24-B41B-7191C8D042A6}" dt="2024-01-24T10:02:04.386" v="58" actId="1076"/>
            <ac:spMkLst>
              <pc:docMk/>
              <pc:sldMasterMk cId="447926890" sldId="2147483699"/>
              <pc:sldLayoutMk cId="3791835919" sldId="2147483691"/>
              <ac:spMk id="9" creationId="{8007918A-82AF-9318-CFF8-A1F0F98617E3}"/>
            </ac:spMkLst>
          </pc:spChg>
          <pc:spChg chg="add mod">
            <ac:chgData name="Vermeulen, Sander" userId="e08259fd-81d2-4a86-9b20-28ba02d67a18" providerId="ADAL" clId="{475E936F-92A4-4F24-B41B-7191C8D042A6}" dt="2024-01-24T10:02:30.594" v="83" actId="403"/>
            <ac:spMkLst>
              <pc:docMk/>
              <pc:sldMasterMk cId="447926890" sldId="2147483699"/>
              <pc:sldLayoutMk cId="3791835919" sldId="2147483691"/>
              <ac:spMk id="11" creationId="{D38A7595-D1C0-9D33-120B-BB02BC13EB4C}"/>
            </ac:spMkLst>
          </pc:spChg>
          <pc:spChg chg="add del">
            <ac:chgData name="Vermeulen, Sander" userId="e08259fd-81d2-4a86-9b20-28ba02d67a18" providerId="ADAL" clId="{475E936F-92A4-4F24-B41B-7191C8D042A6}" dt="2024-01-24T10:01:51.876" v="55" actId="478"/>
            <ac:spMkLst>
              <pc:docMk/>
              <pc:sldMasterMk cId="447926890" sldId="2147483699"/>
              <pc:sldLayoutMk cId="3791835919" sldId="2147483691"/>
              <ac:spMk id="12" creationId="{020DFB18-8400-3A6A-1B45-156A4F3F11DA}"/>
            </ac:spMkLst>
          </pc:spChg>
          <pc:spChg chg="add del">
            <ac:chgData name="Vermeulen, Sander" userId="e08259fd-81d2-4a86-9b20-28ba02d67a18" providerId="ADAL" clId="{475E936F-92A4-4F24-B41B-7191C8D042A6}" dt="2024-01-24T10:02:08.307" v="59" actId="478"/>
            <ac:spMkLst>
              <pc:docMk/>
              <pc:sldMasterMk cId="447926890" sldId="2147483699"/>
              <pc:sldLayoutMk cId="3791835919" sldId="2147483691"/>
              <ac:spMk id="13" creationId="{E1654063-6CFB-3175-4EB9-88205E27C096}"/>
            </ac:spMkLst>
          </pc:spChg>
        </pc:sldLayoutChg>
      </pc:sldMasterChg>
    </pc:docChg>
  </pc:docChgLst>
  <pc:docChgLst>
    <pc:chgData name="Vermeulen, Sander" userId="e08259fd-81d2-4a86-9b20-28ba02d67a18" providerId="ADAL" clId="{031A6FDE-5B06-4A15-923F-8E6F4393D56C}"/>
    <pc:docChg chg="undo custSel addSld modSld modMainMaster">
      <pc:chgData name="Vermeulen, Sander" userId="e08259fd-81d2-4a86-9b20-28ba02d67a18" providerId="ADAL" clId="{031A6FDE-5B06-4A15-923F-8E6F4393D56C}" dt="2024-01-24T14:06:10.693" v="1096" actId="20577"/>
      <pc:docMkLst>
        <pc:docMk/>
      </pc:docMkLst>
      <pc:sldChg chg="addSp delSp modSp new mod chgLayout">
        <pc:chgData name="Vermeulen, Sander" userId="e08259fd-81d2-4a86-9b20-28ba02d67a18" providerId="ADAL" clId="{031A6FDE-5B06-4A15-923F-8E6F4393D56C}" dt="2024-01-24T12:46:33.049" v="979" actId="478"/>
        <pc:sldMkLst>
          <pc:docMk/>
          <pc:sldMk cId="25473418" sldId="285"/>
        </pc:sldMkLst>
        <pc:spChg chg="del">
          <ac:chgData name="Vermeulen, Sander" userId="e08259fd-81d2-4a86-9b20-28ba02d67a18" providerId="ADAL" clId="{031A6FDE-5B06-4A15-923F-8E6F4393D56C}" dt="2024-01-24T12:45:49.491" v="978" actId="700"/>
          <ac:spMkLst>
            <pc:docMk/>
            <pc:sldMk cId="25473418" sldId="285"/>
            <ac:spMk id="2" creationId="{9302CE7A-422B-34EE-9095-2EEF6E61E9B0}"/>
          </ac:spMkLst>
        </pc:spChg>
        <pc:spChg chg="del">
          <ac:chgData name="Vermeulen, Sander" userId="e08259fd-81d2-4a86-9b20-28ba02d67a18" providerId="ADAL" clId="{031A6FDE-5B06-4A15-923F-8E6F4393D56C}" dt="2024-01-24T12:45:49.491" v="978" actId="700"/>
          <ac:spMkLst>
            <pc:docMk/>
            <pc:sldMk cId="25473418" sldId="285"/>
            <ac:spMk id="3" creationId="{A16D44C1-776C-B21F-C32A-D69BEC478261}"/>
          </ac:spMkLst>
        </pc:spChg>
        <pc:spChg chg="del">
          <ac:chgData name="Vermeulen, Sander" userId="e08259fd-81d2-4a86-9b20-28ba02d67a18" providerId="ADAL" clId="{031A6FDE-5B06-4A15-923F-8E6F4393D56C}" dt="2024-01-24T12:45:49.491" v="978" actId="700"/>
          <ac:spMkLst>
            <pc:docMk/>
            <pc:sldMk cId="25473418" sldId="285"/>
            <ac:spMk id="4" creationId="{E8E43AA9-EC73-37D1-9425-12EF1B1420FB}"/>
          </ac:spMkLst>
        </pc:spChg>
        <pc:spChg chg="del">
          <ac:chgData name="Vermeulen, Sander" userId="e08259fd-81d2-4a86-9b20-28ba02d67a18" providerId="ADAL" clId="{031A6FDE-5B06-4A15-923F-8E6F4393D56C}" dt="2024-01-24T12:45:49.491" v="978" actId="700"/>
          <ac:spMkLst>
            <pc:docMk/>
            <pc:sldMk cId="25473418" sldId="285"/>
            <ac:spMk id="5" creationId="{709FB6CE-9EC1-3B53-4095-2C4F49F4B97F}"/>
          </ac:spMkLst>
        </pc:spChg>
        <pc:spChg chg="del">
          <ac:chgData name="Vermeulen, Sander" userId="e08259fd-81d2-4a86-9b20-28ba02d67a18" providerId="ADAL" clId="{031A6FDE-5B06-4A15-923F-8E6F4393D56C}" dt="2024-01-24T12:45:49.491" v="978" actId="700"/>
          <ac:spMkLst>
            <pc:docMk/>
            <pc:sldMk cId="25473418" sldId="285"/>
            <ac:spMk id="6" creationId="{3B432058-A68E-5D0B-5654-55EA1F4CC38D}"/>
          </ac:spMkLst>
        </pc:spChg>
        <pc:spChg chg="del">
          <ac:chgData name="Vermeulen, Sander" userId="e08259fd-81d2-4a86-9b20-28ba02d67a18" providerId="ADAL" clId="{031A6FDE-5B06-4A15-923F-8E6F4393D56C}" dt="2024-01-24T12:45:49.491" v="978" actId="700"/>
          <ac:spMkLst>
            <pc:docMk/>
            <pc:sldMk cId="25473418" sldId="285"/>
            <ac:spMk id="7" creationId="{47A750AB-6D5E-7AF6-54B1-B34246FB5957}"/>
          </ac:spMkLst>
        </pc:spChg>
        <pc:spChg chg="del">
          <ac:chgData name="Vermeulen, Sander" userId="e08259fd-81d2-4a86-9b20-28ba02d67a18" providerId="ADAL" clId="{031A6FDE-5B06-4A15-923F-8E6F4393D56C}" dt="2024-01-24T12:45:49.491" v="978" actId="700"/>
          <ac:spMkLst>
            <pc:docMk/>
            <pc:sldMk cId="25473418" sldId="285"/>
            <ac:spMk id="8" creationId="{48B900BE-0ABC-ADF5-C784-154C68DC2FA9}"/>
          </ac:spMkLst>
        </pc:spChg>
        <pc:spChg chg="del">
          <ac:chgData name="Vermeulen, Sander" userId="e08259fd-81d2-4a86-9b20-28ba02d67a18" providerId="ADAL" clId="{031A6FDE-5B06-4A15-923F-8E6F4393D56C}" dt="2024-01-24T12:45:49.491" v="978" actId="700"/>
          <ac:spMkLst>
            <pc:docMk/>
            <pc:sldMk cId="25473418" sldId="285"/>
            <ac:spMk id="9" creationId="{86BAE52D-F86B-8065-EEE2-36A16B8BC410}"/>
          </ac:spMkLst>
        </pc:spChg>
        <pc:spChg chg="add del mod ord">
          <ac:chgData name="Vermeulen, Sander" userId="e08259fd-81d2-4a86-9b20-28ba02d67a18" providerId="ADAL" clId="{031A6FDE-5B06-4A15-923F-8E6F4393D56C}" dt="2024-01-24T12:46:33.049" v="979" actId="478"/>
          <ac:spMkLst>
            <pc:docMk/>
            <pc:sldMk cId="25473418" sldId="285"/>
            <ac:spMk id="10" creationId="{E2B0ABC2-2250-4926-B418-71DEF397BFE7}"/>
          </ac:spMkLst>
        </pc:spChg>
        <pc:spChg chg="add del mod ord">
          <ac:chgData name="Vermeulen, Sander" userId="e08259fd-81d2-4a86-9b20-28ba02d67a18" providerId="ADAL" clId="{031A6FDE-5B06-4A15-923F-8E6F4393D56C}" dt="2024-01-24T12:46:33.049" v="979" actId="478"/>
          <ac:spMkLst>
            <pc:docMk/>
            <pc:sldMk cId="25473418" sldId="285"/>
            <ac:spMk id="11" creationId="{77A980B3-512E-41E6-DB11-A830BA8CA966}"/>
          </ac:spMkLst>
        </pc:spChg>
        <pc:spChg chg="add del mod ord">
          <ac:chgData name="Vermeulen, Sander" userId="e08259fd-81d2-4a86-9b20-28ba02d67a18" providerId="ADAL" clId="{031A6FDE-5B06-4A15-923F-8E6F4393D56C}" dt="2024-01-24T12:46:33.049" v="979" actId="478"/>
          <ac:spMkLst>
            <pc:docMk/>
            <pc:sldMk cId="25473418" sldId="285"/>
            <ac:spMk id="12" creationId="{3AE9E30A-2CDF-C46C-5FA4-BCF83835C50E}"/>
          </ac:spMkLst>
        </pc:spChg>
        <pc:spChg chg="add del mod ord">
          <ac:chgData name="Vermeulen, Sander" userId="e08259fd-81d2-4a86-9b20-28ba02d67a18" providerId="ADAL" clId="{031A6FDE-5B06-4A15-923F-8E6F4393D56C}" dt="2024-01-24T12:46:33.049" v="979" actId="478"/>
          <ac:spMkLst>
            <pc:docMk/>
            <pc:sldMk cId="25473418" sldId="285"/>
            <ac:spMk id="13" creationId="{71BEC6D3-05A0-AB9B-D3A9-47A13D460750}"/>
          </ac:spMkLst>
        </pc:spChg>
        <pc:spChg chg="add del mod ord">
          <ac:chgData name="Vermeulen, Sander" userId="e08259fd-81d2-4a86-9b20-28ba02d67a18" providerId="ADAL" clId="{031A6FDE-5B06-4A15-923F-8E6F4393D56C}" dt="2024-01-24T12:46:33.049" v="979" actId="478"/>
          <ac:spMkLst>
            <pc:docMk/>
            <pc:sldMk cId="25473418" sldId="285"/>
            <ac:spMk id="14" creationId="{8014E052-C096-A268-5B83-6AE8DB2571D8}"/>
          </ac:spMkLst>
        </pc:spChg>
        <pc:spChg chg="add del mod ord">
          <ac:chgData name="Vermeulen, Sander" userId="e08259fd-81d2-4a86-9b20-28ba02d67a18" providerId="ADAL" clId="{031A6FDE-5B06-4A15-923F-8E6F4393D56C}" dt="2024-01-24T12:46:33.049" v="979" actId="478"/>
          <ac:spMkLst>
            <pc:docMk/>
            <pc:sldMk cId="25473418" sldId="285"/>
            <ac:spMk id="15" creationId="{CA42FBD6-B50A-8F7B-CDA3-22B7B239624B}"/>
          </ac:spMkLst>
        </pc:spChg>
        <pc:spChg chg="add del mod ord">
          <ac:chgData name="Vermeulen, Sander" userId="e08259fd-81d2-4a86-9b20-28ba02d67a18" providerId="ADAL" clId="{031A6FDE-5B06-4A15-923F-8E6F4393D56C}" dt="2024-01-24T12:46:33.049" v="979" actId="478"/>
          <ac:spMkLst>
            <pc:docMk/>
            <pc:sldMk cId="25473418" sldId="285"/>
            <ac:spMk id="16" creationId="{D93A1D87-B00B-B4FB-0C84-B3C9983E1245}"/>
          </ac:spMkLst>
        </pc:spChg>
        <pc:spChg chg="add del mod ord">
          <ac:chgData name="Vermeulen, Sander" userId="e08259fd-81d2-4a86-9b20-28ba02d67a18" providerId="ADAL" clId="{031A6FDE-5B06-4A15-923F-8E6F4393D56C}" dt="2024-01-24T12:46:33.049" v="979" actId="478"/>
          <ac:spMkLst>
            <pc:docMk/>
            <pc:sldMk cId="25473418" sldId="285"/>
            <ac:spMk id="17" creationId="{AE6A39A6-115D-BB59-D8F2-A4EE7E530F1E}"/>
          </ac:spMkLst>
        </pc:spChg>
      </pc:sldChg>
      <pc:sldChg chg="addSp delSp modSp new mod modClrScheme chgLayout">
        <pc:chgData name="Vermeulen, Sander" userId="e08259fd-81d2-4a86-9b20-28ba02d67a18" providerId="ADAL" clId="{031A6FDE-5B06-4A15-923F-8E6F4393D56C}" dt="2024-01-24T12:55:26.409" v="1069" actId="478"/>
        <pc:sldMkLst>
          <pc:docMk/>
          <pc:sldMk cId="2364547116" sldId="286"/>
        </pc:sldMkLst>
        <pc:spChg chg="del mod ord">
          <ac:chgData name="Vermeulen, Sander" userId="e08259fd-81d2-4a86-9b20-28ba02d67a18" providerId="ADAL" clId="{031A6FDE-5B06-4A15-923F-8E6F4393D56C}" dt="2024-01-24T12:53:46.285" v="1066" actId="700"/>
          <ac:spMkLst>
            <pc:docMk/>
            <pc:sldMk cId="2364547116" sldId="286"/>
            <ac:spMk id="2" creationId="{01C613F8-AE58-893D-F4F5-B1838AF7398E}"/>
          </ac:spMkLst>
        </pc:spChg>
        <pc:spChg chg="del mod ord">
          <ac:chgData name="Vermeulen, Sander" userId="e08259fd-81d2-4a86-9b20-28ba02d67a18" providerId="ADAL" clId="{031A6FDE-5B06-4A15-923F-8E6F4393D56C}" dt="2024-01-24T12:53:46.285" v="1066" actId="700"/>
          <ac:spMkLst>
            <pc:docMk/>
            <pc:sldMk cId="2364547116" sldId="286"/>
            <ac:spMk id="3" creationId="{5E3A2B6C-EEA2-B929-59C6-B0BCA8C06F28}"/>
          </ac:spMkLst>
        </pc:spChg>
        <pc:spChg chg="del mod ord">
          <ac:chgData name="Vermeulen, Sander" userId="e08259fd-81d2-4a86-9b20-28ba02d67a18" providerId="ADAL" clId="{031A6FDE-5B06-4A15-923F-8E6F4393D56C}" dt="2024-01-24T12:53:46.285" v="1066" actId="700"/>
          <ac:spMkLst>
            <pc:docMk/>
            <pc:sldMk cId="2364547116" sldId="286"/>
            <ac:spMk id="4" creationId="{CC52387A-C681-0A9C-5FF5-DAF8A9554204}"/>
          </ac:spMkLst>
        </pc:spChg>
        <pc:spChg chg="del mod ord">
          <ac:chgData name="Vermeulen, Sander" userId="e08259fd-81d2-4a86-9b20-28ba02d67a18" providerId="ADAL" clId="{031A6FDE-5B06-4A15-923F-8E6F4393D56C}" dt="2024-01-24T12:53:46.285" v="1066" actId="700"/>
          <ac:spMkLst>
            <pc:docMk/>
            <pc:sldMk cId="2364547116" sldId="286"/>
            <ac:spMk id="5" creationId="{83AB1A47-4BB1-F5E8-6906-5B81FE612DF9}"/>
          </ac:spMkLst>
        </pc:spChg>
        <pc:spChg chg="del mod ord">
          <ac:chgData name="Vermeulen, Sander" userId="e08259fd-81d2-4a86-9b20-28ba02d67a18" providerId="ADAL" clId="{031A6FDE-5B06-4A15-923F-8E6F4393D56C}" dt="2024-01-24T12:53:46.285" v="1066" actId="700"/>
          <ac:spMkLst>
            <pc:docMk/>
            <pc:sldMk cId="2364547116" sldId="286"/>
            <ac:spMk id="6" creationId="{D45527DA-306D-05B4-E72B-9C46F2DFBE53}"/>
          </ac:spMkLst>
        </pc:spChg>
        <pc:spChg chg="del mod ord">
          <ac:chgData name="Vermeulen, Sander" userId="e08259fd-81d2-4a86-9b20-28ba02d67a18" providerId="ADAL" clId="{031A6FDE-5B06-4A15-923F-8E6F4393D56C}" dt="2024-01-24T12:53:46.285" v="1066" actId="700"/>
          <ac:spMkLst>
            <pc:docMk/>
            <pc:sldMk cId="2364547116" sldId="286"/>
            <ac:spMk id="7" creationId="{EC703B3C-A573-A6C0-CEFF-7EBDD84D3F6F}"/>
          </ac:spMkLst>
        </pc:spChg>
        <pc:spChg chg="del mod ord">
          <ac:chgData name="Vermeulen, Sander" userId="e08259fd-81d2-4a86-9b20-28ba02d67a18" providerId="ADAL" clId="{031A6FDE-5B06-4A15-923F-8E6F4393D56C}" dt="2024-01-24T12:53:46.285" v="1066" actId="700"/>
          <ac:spMkLst>
            <pc:docMk/>
            <pc:sldMk cId="2364547116" sldId="286"/>
            <ac:spMk id="8" creationId="{2804CA10-394F-EC66-A956-DFD0736CA27B}"/>
          </ac:spMkLst>
        </pc:spChg>
        <pc:spChg chg="del">
          <ac:chgData name="Vermeulen, Sander" userId="e08259fd-81d2-4a86-9b20-28ba02d67a18" providerId="ADAL" clId="{031A6FDE-5B06-4A15-923F-8E6F4393D56C}" dt="2024-01-24T12:53:46.285" v="1066" actId="700"/>
          <ac:spMkLst>
            <pc:docMk/>
            <pc:sldMk cId="2364547116" sldId="286"/>
            <ac:spMk id="9" creationId="{030BA2BA-8C25-B40E-FF38-8820253525A8}"/>
          </ac:spMkLst>
        </pc:spChg>
        <pc:spChg chg="add del mod ord">
          <ac:chgData name="Vermeulen, Sander" userId="e08259fd-81d2-4a86-9b20-28ba02d67a18" providerId="ADAL" clId="{031A6FDE-5B06-4A15-923F-8E6F4393D56C}" dt="2024-01-24T12:55:26.409" v="1069" actId="478"/>
          <ac:spMkLst>
            <pc:docMk/>
            <pc:sldMk cId="2364547116" sldId="286"/>
            <ac:spMk id="10" creationId="{FCDC3950-3ED4-21F9-C7AF-85EE347917BE}"/>
          </ac:spMkLst>
        </pc:spChg>
        <pc:spChg chg="add del mod ord">
          <ac:chgData name="Vermeulen, Sander" userId="e08259fd-81d2-4a86-9b20-28ba02d67a18" providerId="ADAL" clId="{031A6FDE-5B06-4A15-923F-8E6F4393D56C}" dt="2024-01-24T12:55:26.409" v="1069" actId="478"/>
          <ac:spMkLst>
            <pc:docMk/>
            <pc:sldMk cId="2364547116" sldId="286"/>
            <ac:spMk id="11" creationId="{7358D747-2AF0-DE75-F83B-71BC972BBD6D}"/>
          </ac:spMkLst>
        </pc:spChg>
        <pc:spChg chg="add del mod ord">
          <ac:chgData name="Vermeulen, Sander" userId="e08259fd-81d2-4a86-9b20-28ba02d67a18" providerId="ADAL" clId="{031A6FDE-5B06-4A15-923F-8E6F4393D56C}" dt="2024-01-24T12:55:26.409" v="1069" actId="478"/>
          <ac:spMkLst>
            <pc:docMk/>
            <pc:sldMk cId="2364547116" sldId="286"/>
            <ac:spMk id="12" creationId="{66ED4662-D75F-11F1-152E-F545ECC5DA2B}"/>
          </ac:spMkLst>
        </pc:spChg>
        <pc:spChg chg="add del mod ord">
          <ac:chgData name="Vermeulen, Sander" userId="e08259fd-81d2-4a86-9b20-28ba02d67a18" providerId="ADAL" clId="{031A6FDE-5B06-4A15-923F-8E6F4393D56C}" dt="2024-01-24T12:55:26.409" v="1069" actId="478"/>
          <ac:spMkLst>
            <pc:docMk/>
            <pc:sldMk cId="2364547116" sldId="286"/>
            <ac:spMk id="13" creationId="{1E3996FE-827A-6C93-7903-8D3B1B2C65E7}"/>
          </ac:spMkLst>
        </pc:spChg>
        <pc:spChg chg="add del mod ord">
          <ac:chgData name="Vermeulen, Sander" userId="e08259fd-81d2-4a86-9b20-28ba02d67a18" providerId="ADAL" clId="{031A6FDE-5B06-4A15-923F-8E6F4393D56C}" dt="2024-01-24T12:55:26.409" v="1069" actId="478"/>
          <ac:spMkLst>
            <pc:docMk/>
            <pc:sldMk cId="2364547116" sldId="286"/>
            <ac:spMk id="14" creationId="{E2CA537F-42D4-BB42-01D3-FF068E9A840E}"/>
          </ac:spMkLst>
        </pc:spChg>
        <pc:spChg chg="add del mod ord">
          <ac:chgData name="Vermeulen, Sander" userId="e08259fd-81d2-4a86-9b20-28ba02d67a18" providerId="ADAL" clId="{031A6FDE-5B06-4A15-923F-8E6F4393D56C}" dt="2024-01-24T12:55:26.409" v="1069" actId="478"/>
          <ac:spMkLst>
            <pc:docMk/>
            <pc:sldMk cId="2364547116" sldId="286"/>
            <ac:spMk id="15" creationId="{2241A9D2-7AA0-CA28-2F2F-25C3A42D3AD8}"/>
          </ac:spMkLst>
        </pc:spChg>
        <pc:spChg chg="add del mod ord">
          <ac:chgData name="Vermeulen, Sander" userId="e08259fd-81d2-4a86-9b20-28ba02d67a18" providerId="ADAL" clId="{031A6FDE-5B06-4A15-923F-8E6F4393D56C}" dt="2024-01-24T12:55:26.409" v="1069" actId="478"/>
          <ac:spMkLst>
            <pc:docMk/>
            <pc:sldMk cId="2364547116" sldId="286"/>
            <ac:spMk id="16" creationId="{FEE13BEA-5861-3D6D-D833-3E1FDB0F6060}"/>
          </ac:spMkLst>
        </pc:spChg>
      </pc:sldChg>
      <pc:sldMasterChg chg="addSldLayout delSldLayout modSldLayout">
        <pc:chgData name="Vermeulen, Sander" userId="e08259fd-81d2-4a86-9b20-28ba02d67a18" providerId="ADAL" clId="{031A6FDE-5B06-4A15-923F-8E6F4393D56C}" dt="2024-01-24T14:06:10.693" v="1096" actId="20577"/>
        <pc:sldMasterMkLst>
          <pc:docMk/>
          <pc:sldMasterMk cId="582609979" sldId="2147483648"/>
        </pc:sldMasterMkLst>
        <pc:sldLayoutChg chg="addSp modSp mod">
          <pc:chgData name="Vermeulen, Sander" userId="e08259fd-81d2-4a86-9b20-28ba02d67a18" providerId="ADAL" clId="{031A6FDE-5B06-4A15-923F-8E6F4393D56C}" dt="2024-01-24T14:06:10.693" v="1096" actId="20577"/>
          <pc:sldLayoutMkLst>
            <pc:docMk/>
            <pc:sldMasterMk cId="582609979" sldId="2147483648"/>
            <pc:sldLayoutMk cId="2036413586" sldId="2147483653"/>
          </pc:sldLayoutMkLst>
          <pc:spChg chg="add mod">
            <ac:chgData name="Vermeulen, Sander" userId="e08259fd-81d2-4a86-9b20-28ba02d67a18" providerId="ADAL" clId="{031A6FDE-5B06-4A15-923F-8E6F4393D56C}" dt="2024-01-24T14:06:10.693" v="1096" actId="20577"/>
            <ac:spMkLst>
              <pc:docMk/>
              <pc:sldMasterMk cId="582609979" sldId="2147483648"/>
              <pc:sldLayoutMk cId="2036413586" sldId="2147483653"/>
              <ac:spMk id="2" creationId="{0CEC357C-D833-51C5-CB23-4B18F2C9E14B}"/>
            </ac:spMkLst>
          </pc:spChg>
          <pc:spChg chg="mod">
            <ac:chgData name="Vermeulen, Sander" userId="e08259fd-81d2-4a86-9b20-28ba02d67a18" providerId="ADAL" clId="{031A6FDE-5B06-4A15-923F-8E6F4393D56C}" dt="2024-01-24T12:08:09.550" v="948" actId="20577"/>
            <ac:spMkLst>
              <pc:docMk/>
              <pc:sldMasterMk cId="582609979" sldId="2147483648"/>
              <pc:sldLayoutMk cId="2036413586" sldId="2147483653"/>
              <ac:spMk id="3" creationId="{9C44AE6E-CF92-29DD-6FB5-7EB60D0D232A}"/>
            </ac:spMkLst>
          </pc:spChg>
          <pc:spChg chg="add mod">
            <ac:chgData name="Vermeulen, Sander" userId="e08259fd-81d2-4a86-9b20-28ba02d67a18" providerId="ADAL" clId="{031A6FDE-5B06-4A15-923F-8E6F4393D56C}" dt="2024-01-24T12:06:14.648" v="843" actId="12"/>
            <ac:spMkLst>
              <pc:docMk/>
              <pc:sldMasterMk cId="582609979" sldId="2147483648"/>
              <pc:sldLayoutMk cId="2036413586" sldId="2147483653"/>
              <ac:spMk id="5" creationId="{4BF969AB-7E4E-3F95-2573-661CED99117D}"/>
            </ac:spMkLst>
          </pc:spChg>
          <pc:spChg chg="add mod">
            <ac:chgData name="Vermeulen, Sander" userId="e08259fd-81d2-4a86-9b20-28ba02d67a18" providerId="ADAL" clId="{031A6FDE-5B06-4A15-923F-8E6F4393D56C}" dt="2024-01-24T12:00:55.380" v="641"/>
            <ac:spMkLst>
              <pc:docMk/>
              <pc:sldMasterMk cId="582609979" sldId="2147483648"/>
              <pc:sldLayoutMk cId="2036413586" sldId="2147483653"/>
              <ac:spMk id="12" creationId="{161D29C7-7DB5-9ABE-DE01-216B3B61327E}"/>
            </ac:spMkLst>
          </pc:spChg>
        </pc:sldLayoutChg>
        <pc:sldLayoutChg chg="modSp mod">
          <pc:chgData name="Vermeulen, Sander" userId="e08259fd-81d2-4a86-9b20-28ba02d67a18" providerId="ADAL" clId="{031A6FDE-5B06-4A15-923F-8E6F4393D56C}" dt="2024-01-24T12:44:40.246" v="976" actId="14430"/>
          <pc:sldLayoutMkLst>
            <pc:docMk/>
            <pc:sldMasterMk cId="582609979" sldId="2147483648"/>
            <pc:sldLayoutMk cId="352518537" sldId="2147483663"/>
          </pc:sldLayoutMkLst>
          <pc:spChg chg="ord">
            <ac:chgData name="Vermeulen, Sander" userId="e08259fd-81d2-4a86-9b20-28ba02d67a18" providerId="ADAL" clId="{031A6FDE-5B06-4A15-923F-8E6F4393D56C}" dt="2024-01-24T12:41:37.635" v="950" actId="13244"/>
            <ac:spMkLst>
              <pc:docMk/>
              <pc:sldMasterMk cId="582609979" sldId="2147483648"/>
              <pc:sldLayoutMk cId="352518537" sldId="2147483663"/>
              <ac:spMk id="7" creationId="{26692B63-8B49-8905-8398-C701437021C1}"/>
            </ac:spMkLst>
          </pc:spChg>
          <pc:spChg chg="mod modVis">
            <ac:chgData name="Vermeulen, Sander" userId="e08259fd-81d2-4a86-9b20-28ba02d67a18" providerId="ADAL" clId="{031A6FDE-5B06-4A15-923F-8E6F4393D56C}" dt="2024-01-24T12:44:40.246" v="976" actId="14430"/>
            <ac:spMkLst>
              <pc:docMk/>
              <pc:sldMasterMk cId="582609979" sldId="2147483648"/>
              <pc:sldLayoutMk cId="352518537" sldId="2147483663"/>
              <ac:spMk id="12" creationId="{1D7DE066-62EA-2FBB-4AA8-E7B1593E9538}"/>
            </ac:spMkLst>
          </pc:spChg>
          <pc:spChg chg="mod">
            <ac:chgData name="Vermeulen, Sander" userId="e08259fd-81d2-4a86-9b20-28ba02d67a18" providerId="ADAL" clId="{031A6FDE-5B06-4A15-923F-8E6F4393D56C}" dt="2024-01-24T12:43:43.918" v="963" actId="20577"/>
            <ac:spMkLst>
              <pc:docMk/>
              <pc:sldMasterMk cId="582609979" sldId="2147483648"/>
              <pc:sldLayoutMk cId="352518537" sldId="2147483663"/>
              <ac:spMk id="15" creationId="{990479F9-45F0-054A-AED5-A20642778FF9}"/>
            </ac:spMkLst>
          </pc:spChg>
          <pc:spChg chg="mod ord modVis">
            <ac:chgData name="Vermeulen, Sander" userId="e08259fd-81d2-4a86-9b20-28ba02d67a18" providerId="ADAL" clId="{031A6FDE-5B06-4A15-923F-8E6F4393D56C}" dt="2024-01-24T12:44:39.625" v="975" actId="14430"/>
            <ac:spMkLst>
              <pc:docMk/>
              <pc:sldMasterMk cId="582609979" sldId="2147483648"/>
              <pc:sldLayoutMk cId="352518537" sldId="2147483663"/>
              <ac:spMk id="19" creationId="{7B968F48-4AE4-98F5-0C6C-725EDB23EBAB}"/>
            </ac:spMkLst>
          </pc:spChg>
          <pc:spChg chg="mod modVis">
            <ac:chgData name="Vermeulen, Sander" userId="e08259fd-81d2-4a86-9b20-28ba02d67a18" providerId="ADAL" clId="{031A6FDE-5B06-4A15-923F-8E6F4393D56C}" dt="2024-01-24T12:44:39.077" v="974" actId="14430"/>
            <ac:spMkLst>
              <pc:docMk/>
              <pc:sldMasterMk cId="582609979" sldId="2147483648"/>
              <pc:sldLayoutMk cId="352518537" sldId="2147483663"/>
              <ac:spMk id="22" creationId="{DFA1B2BC-C81F-380F-18FA-AF03643B636F}"/>
            </ac:spMkLst>
          </pc:spChg>
        </pc:sldLayoutChg>
        <pc:sldLayoutChg chg="addSp delSp modSp add mod modTransition">
          <pc:chgData name="Vermeulen, Sander" userId="e08259fd-81d2-4a86-9b20-28ba02d67a18" providerId="ADAL" clId="{031A6FDE-5B06-4A15-923F-8E6F4393D56C}" dt="2024-01-24T12:53:19.088" v="1065" actId="6014"/>
          <pc:sldLayoutMkLst>
            <pc:docMk/>
            <pc:sldMasterMk cId="582609979" sldId="2147483648"/>
            <pc:sldLayoutMk cId="4101332415" sldId="2147483664"/>
          </pc:sldLayoutMkLst>
          <pc:spChg chg="mod">
            <ac:chgData name="Vermeulen, Sander" userId="e08259fd-81d2-4a86-9b20-28ba02d67a18" providerId="ADAL" clId="{031A6FDE-5B06-4A15-923F-8E6F4393D56C}" dt="2024-01-24T12:51:29.916" v="1061" actId="962"/>
            <ac:spMkLst>
              <pc:docMk/>
              <pc:sldMasterMk cId="582609979" sldId="2147483648"/>
              <pc:sldLayoutMk cId="4101332415" sldId="2147483664"/>
              <ac:spMk id="2" creationId="{F993E4B6-336C-D6E9-8D25-77DC9549008A}"/>
            </ac:spMkLst>
          </pc:spChg>
          <pc:spChg chg="mod">
            <ac:chgData name="Vermeulen, Sander" userId="e08259fd-81d2-4a86-9b20-28ba02d67a18" providerId="ADAL" clId="{031A6FDE-5B06-4A15-923F-8E6F4393D56C}" dt="2024-01-24T12:51:24.288" v="1060" actId="962"/>
            <ac:spMkLst>
              <pc:docMk/>
              <pc:sldMasterMk cId="582609979" sldId="2147483648"/>
              <pc:sldLayoutMk cId="4101332415" sldId="2147483664"/>
              <ac:spMk id="7" creationId="{26692B63-8B49-8905-8398-C701437021C1}"/>
            </ac:spMkLst>
          </pc:spChg>
          <pc:spChg chg="mod">
            <ac:chgData name="Vermeulen, Sander" userId="e08259fd-81d2-4a86-9b20-28ba02d67a18" providerId="ADAL" clId="{031A6FDE-5B06-4A15-923F-8E6F4393D56C}" dt="2024-01-24T12:52:43.002" v="1064" actId="14100"/>
            <ac:spMkLst>
              <pc:docMk/>
              <pc:sldMasterMk cId="582609979" sldId="2147483648"/>
              <pc:sldLayoutMk cId="4101332415" sldId="2147483664"/>
              <ac:spMk id="9" creationId="{D49DC992-DF28-3243-BCAF-54A3259D705E}"/>
            </ac:spMkLst>
          </pc:spChg>
          <pc:spChg chg="mod">
            <ac:chgData name="Vermeulen, Sander" userId="e08259fd-81d2-4a86-9b20-28ba02d67a18" providerId="ADAL" clId="{031A6FDE-5B06-4A15-923F-8E6F4393D56C}" dt="2024-01-24T12:51:17.499" v="1059" actId="20577"/>
            <ac:spMkLst>
              <pc:docMk/>
              <pc:sldMasterMk cId="582609979" sldId="2147483648"/>
              <pc:sldLayoutMk cId="4101332415" sldId="2147483664"/>
              <ac:spMk id="13" creationId="{1A598D99-342E-9E53-6053-C8F82E115E60}"/>
            </ac:spMkLst>
          </pc:spChg>
          <pc:spChg chg="del mod">
            <ac:chgData name="Vermeulen, Sander" userId="e08259fd-81d2-4a86-9b20-28ba02d67a18" providerId="ADAL" clId="{031A6FDE-5B06-4A15-923F-8E6F4393D56C}" dt="2024-01-24T12:48:46.118" v="1014" actId="478"/>
            <ac:spMkLst>
              <pc:docMk/>
              <pc:sldMasterMk cId="582609979" sldId="2147483648"/>
              <pc:sldLayoutMk cId="4101332415" sldId="2147483664"/>
              <ac:spMk id="16" creationId="{8F420DF3-08AB-13DE-256A-E3019FFD42A6}"/>
            </ac:spMkLst>
          </pc:spChg>
          <pc:spChg chg="mod modVis">
            <ac:chgData name="Vermeulen, Sander" userId="e08259fd-81d2-4a86-9b20-28ba02d67a18" providerId="ADAL" clId="{031A6FDE-5B06-4A15-923F-8E6F4393D56C}" dt="2024-01-24T12:49:26.851" v="1021" actId="14429"/>
            <ac:spMkLst>
              <pc:docMk/>
              <pc:sldMasterMk cId="582609979" sldId="2147483648"/>
              <pc:sldLayoutMk cId="4101332415" sldId="2147483664"/>
              <ac:spMk id="19" creationId="{7B968F48-4AE4-98F5-0C6C-725EDB23EBAB}"/>
            </ac:spMkLst>
          </pc:spChg>
          <pc:spChg chg="del mod">
            <ac:chgData name="Vermeulen, Sander" userId="e08259fd-81d2-4a86-9b20-28ba02d67a18" providerId="ADAL" clId="{031A6FDE-5B06-4A15-923F-8E6F4393D56C}" dt="2024-01-24T12:49:38.014" v="1026" actId="478"/>
            <ac:spMkLst>
              <pc:docMk/>
              <pc:sldMasterMk cId="582609979" sldId="2147483648"/>
              <pc:sldLayoutMk cId="4101332415" sldId="2147483664"/>
              <ac:spMk id="21" creationId="{2E750E47-DA83-6F0C-AEA2-9DAC1FC64330}"/>
            </ac:spMkLst>
          </pc:spChg>
          <pc:spChg chg="mod modVis">
            <ac:chgData name="Vermeulen, Sander" userId="e08259fd-81d2-4a86-9b20-28ba02d67a18" providerId="ADAL" clId="{031A6FDE-5B06-4A15-923F-8E6F4393D56C}" dt="2024-01-24T12:49:27.205" v="1022" actId="14429"/>
            <ac:spMkLst>
              <pc:docMk/>
              <pc:sldMasterMk cId="582609979" sldId="2147483648"/>
              <pc:sldLayoutMk cId="4101332415" sldId="2147483664"/>
              <ac:spMk id="22" creationId="{DFA1B2BC-C81F-380F-18FA-AF03643B636F}"/>
            </ac:spMkLst>
          </pc:spChg>
          <pc:spChg chg="add del">
            <ac:chgData name="Vermeulen, Sander" userId="e08259fd-81d2-4a86-9b20-28ba02d67a18" providerId="ADAL" clId="{031A6FDE-5B06-4A15-923F-8E6F4393D56C}" dt="2024-01-24T12:50:51.790" v="1032" actId="478"/>
            <ac:spMkLst>
              <pc:docMk/>
              <pc:sldMasterMk cId="582609979" sldId="2147483648"/>
              <pc:sldLayoutMk cId="4101332415" sldId="2147483664"/>
              <ac:spMk id="27" creationId="{A4305FD8-CD4E-6B02-BC32-6D3613367F90}"/>
            </ac:spMkLst>
          </pc:spChg>
          <pc:spChg chg="add del">
            <ac:chgData name="Vermeulen, Sander" userId="e08259fd-81d2-4a86-9b20-28ba02d67a18" providerId="ADAL" clId="{031A6FDE-5B06-4A15-923F-8E6F4393D56C}" dt="2024-01-24T12:50:51.247" v="1031" actId="478"/>
            <ac:spMkLst>
              <pc:docMk/>
              <pc:sldMasterMk cId="582609979" sldId="2147483648"/>
              <pc:sldLayoutMk cId="4101332415" sldId="2147483664"/>
              <ac:spMk id="28" creationId="{6ADD03D5-1C37-1E0C-4E42-960808D93124}"/>
            </ac:spMkLst>
          </pc:spChg>
          <pc:spChg chg="mod">
            <ac:chgData name="Vermeulen, Sander" userId="e08259fd-81d2-4a86-9b20-28ba02d67a18" providerId="ADAL" clId="{031A6FDE-5B06-4A15-923F-8E6F4393D56C}" dt="2024-01-24T12:48:23.997" v="990" actId="20577"/>
            <ac:spMkLst>
              <pc:docMk/>
              <pc:sldMasterMk cId="582609979" sldId="2147483648"/>
              <pc:sldLayoutMk cId="4101332415" sldId="2147483664"/>
              <ac:spMk id="30" creationId="{A699BCD5-2F2D-8F58-9367-4D74F76B2D2F}"/>
            </ac:spMkLst>
          </pc:spChg>
          <pc:cxnChg chg="mod modVis">
            <ac:chgData name="Vermeulen, Sander" userId="e08259fd-81d2-4a86-9b20-28ba02d67a18" providerId="ADAL" clId="{031A6FDE-5B06-4A15-923F-8E6F4393D56C}" dt="2024-01-24T12:49:21.127" v="1019" actId="14430"/>
            <ac:cxnSpMkLst>
              <pc:docMk/>
              <pc:sldMasterMk cId="582609979" sldId="2147483648"/>
              <pc:sldLayoutMk cId="4101332415" sldId="2147483664"/>
              <ac:cxnSpMk id="11" creationId="{1FDD3BA3-06B9-C657-2644-AA42465D31D5}"/>
            </ac:cxnSpMkLst>
          </pc:cxnChg>
        </pc:sldLayoutChg>
        <pc:sldLayoutChg chg="del">
          <pc:chgData name="Vermeulen, Sander" userId="e08259fd-81d2-4a86-9b20-28ba02d67a18" providerId="ADAL" clId="{031A6FDE-5B06-4A15-923F-8E6F4393D56C}" dt="2024-01-24T12:06:57.238" v="844" actId="2696"/>
          <pc:sldLayoutMkLst>
            <pc:docMk/>
            <pc:sldMasterMk cId="582609979" sldId="2147483648"/>
            <pc:sldLayoutMk cId="1387212898" sldId="2147483682"/>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EBBECAC4-2E7B-4F8F-9A4B-AD585A9C193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a:extLst>
              <a:ext uri="{FF2B5EF4-FFF2-40B4-BE49-F238E27FC236}">
                <a16:creationId xmlns:a16="http://schemas.microsoft.com/office/drawing/2014/main" id="{A903FDF7-94AC-44A9-8B57-EA4E7EFFAA6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EDBBAB-6028-4680-9556-A8238B314949}" type="datetimeFigureOut">
              <a:rPr lang="nl-NL" smtClean="0"/>
              <a:t>24-1-2024</a:t>
            </a:fld>
            <a:endParaRPr lang="nl-NL"/>
          </a:p>
        </p:txBody>
      </p:sp>
      <p:sp>
        <p:nvSpPr>
          <p:cNvPr id="4" name="Tijdelijke aanduiding voor voettekst 3">
            <a:extLst>
              <a:ext uri="{FF2B5EF4-FFF2-40B4-BE49-F238E27FC236}">
                <a16:creationId xmlns:a16="http://schemas.microsoft.com/office/drawing/2014/main" id="{29C166FE-01DB-4F65-AB1C-AC6312E344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a:extLst>
              <a:ext uri="{FF2B5EF4-FFF2-40B4-BE49-F238E27FC236}">
                <a16:creationId xmlns:a16="http://schemas.microsoft.com/office/drawing/2014/main" id="{48D10FC2-8D7C-4786-A51B-666BD71966B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BDADB5A-DDF7-45B4-A85B-ACE6999A9481}" type="slidenum">
              <a:rPr lang="nl-NL" smtClean="0"/>
              <a:t>‹nr.›</a:t>
            </a:fld>
            <a:endParaRPr lang="nl-NL"/>
          </a:p>
        </p:txBody>
      </p:sp>
    </p:spTree>
    <p:extLst>
      <p:ext uri="{BB962C8B-B14F-4D97-AF65-F5344CB8AC3E}">
        <p14:creationId xmlns:p14="http://schemas.microsoft.com/office/powerpoint/2010/main" val="653790468"/>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png>
</file>

<file path=ppt/media/image5.png>
</file>

<file path=ppt/media/image6.sv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F81271-B6F7-4A7E-8F6C-1E1DF4AA2733}" type="datetimeFigureOut">
              <a:t>24-1-2024</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CB1C5-35F9-456A-813D-06863788F202}" type="slidenum">
              <a:t>‹nr.›</a:t>
            </a:fld>
            <a:endParaRPr lang="nl-NL"/>
          </a:p>
        </p:txBody>
      </p:sp>
    </p:spTree>
    <p:extLst>
      <p:ext uri="{BB962C8B-B14F-4D97-AF65-F5344CB8AC3E}">
        <p14:creationId xmlns:p14="http://schemas.microsoft.com/office/powerpoint/2010/main" val="3322928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slide" Target="../slides/slide2.xml"/><Relationship Id="rId2" Type="http://schemas.openxmlformats.org/officeDocument/2006/relationships/image" Target="../media/image1.emf"/><Relationship Id="rId1" Type="http://schemas.openxmlformats.org/officeDocument/2006/relationships/slideMaster" Target="../slideMasters/slideMaster1.xml"/><Relationship Id="rId6" Type="http://schemas.openxmlformats.org/officeDocument/2006/relationships/image" Target="cid:8bda4976-7ba9-4e2c-b0f5-88294a94fb4d@EURPRD10.PROD.OUTLOOK.COM" TargetMode="External"/><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6.svg"/></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ithub.com/ggdatascience/rapportage_monitor_gmj/issues"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www.rivm.nl/tabak/hoe-ongezond-is-roken" TargetMode="External"/><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image" Target="cid:8bda4976-7ba9-4e2c-b0f5-88294a94fb4d@EURPRD10.PROD.OUTLOOK.COM"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pagina">
    <p:spTree>
      <p:nvGrpSpPr>
        <p:cNvPr id="1" name=""/>
        <p:cNvGrpSpPr/>
        <p:nvPr/>
      </p:nvGrpSpPr>
      <p:grpSpPr>
        <a:xfrm>
          <a:off x="0" y="0"/>
          <a:ext cx="0" cy="0"/>
          <a:chOff x="0" y="0"/>
          <a:chExt cx="0" cy="0"/>
        </a:xfrm>
      </p:grpSpPr>
      <p:pic>
        <p:nvPicPr>
          <p:cNvPr id="3" name="Foto studerende jongeren">
            <a:extLst>
              <a:ext uri="{FF2B5EF4-FFF2-40B4-BE49-F238E27FC236}">
                <a16:creationId xmlns:a16="http://schemas.microsoft.com/office/drawing/2014/main" id="{0A139FFF-2196-CCE8-6FC6-237B75A0FA5E}"/>
              </a:ext>
            </a:extLst>
          </p:cNvPr>
          <p:cNvPicPr>
            <a:picLocks noChangeAspect="1"/>
          </p:cNvPicPr>
          <p:nvPr userDrawn="1"/>
        </p:nvPicPr>
        <p:blipFill rotWithShape="1">
          <a:blip r:embed="rId2"/>
          <a:srcRect b="630"/>
          <a:stretch/>
        </p:blipFill>
        <p:spPr>
          <a:xfrm>
            <a:off x="-1141" y="0"/>
            <a:ext cx="12192000" cy="6858000"/>
          </a:xfrm>
          <a:prstGeom prst="rect">
            <a:avLst/>
          </a:prstGeom>
        </p:spPr>
      </p:pic>
      <p:sp>
        <p:nvSpPr>
          <p:cNvPr id="4" name="Titelblok">
            <a:extLst>
              <a:ext uri="{FF2B5EF4-FFF2-40B4-BE49-F238E27FC236}">
                <a16:creationId xmlns:a16="http://schemas.microsoft.com/office/drawing/2014/main" id="{C3BC3A2F-4675-19BD-64F6-A4D78F37C250}"/>
              </a:ext>
            </a:extLst>
          </p:cNvPr>
          <p:cNvSpPr/>
          <p:nvPr userDrawn="1"/>
        </p:nvSpPr>
        <p:spPr>
          <a:xfrm>
            <a:off x="0" y="3383280"/>
            <a:ext cx="7920000" cy="2160000"/>
          </a:xfrm>
          <a:prstGeom prst="rect">
            <a:avLst/>
          </a:prstGeom>
          <a:gradFill flip="none" rotWithShape="1">
            <a:gsLst>
              <a:gs pos="0">
                <a:schemeClr val="accent3"/>
              </a:gs>
              <a:gs pos="100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endParaRPr lang="nl-NL" sz="2400" b="1" noProof="0" dirty="0">
              <a:latin typeface="Century Gothic" panose="020B0502020202020204" pitchFamily="34" charset="0"/>
            </a:endParaRPr>
          </a:p>
        </p:txBody>
      </p:sp>
      <p:sp>
        <p:nvSpPr>
          <p:cNvPr id="6" name="Logo's">
            <a:extLst>
              <a:ext uri="{FF2B5EF4-FFF2-40B4-BE49-F238E27FC236}">
                <a16:creationId xmlns:a16="http://schemas.microsoft.com/office/drawing/2014/main" id="{5A8407EA-D23C-CC16-BD95-CFEE7CAC600D}"/>
              </a:ext>
            </a:extLst>
          </p:cNvPr>
          <p:cNvSpPr/>
          <p:nvPr userDrawn="1"/>
        </p:nvSpPr>
        <p:spPr>
          <a:xfrm>
            <a:off x="7920000" y="3383279"/>
            <a:ext cx="4272000" cy="216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l"/>
            <a:endParaRPr lang="nl-NL" sz="2400" b="1" noProof="0" dirty="0">
              <a:latin typeface="Century Gothic" panose="020B0502020202020204" pitchFamily="34" charset="0"/>
            </a:endParaRPr>
          </a:p>
        </p:txBody>
      </p:sp>
      <p:sp>
        <p:nvSpPr>
          <p:cNvPr id="2" name="Driehoek">
            <a:extLst>
              <a:ext uri="{FF2B5EF4-FFF2-40B4-BE49-F238E27FC236}">
                <a16:creationId xmlns:a16="http://schemas.microsoft.com/office/drawing/2014/main" id="{69F9A901-6834-F308-5315-65C7004B944A}"/>
              </a:ext>
            </a:extLst>
          </p:cNvPr>
          <p:cNvSpPr/>
          <p:nvPr userDrawn="1"/>
        </p:nvSpPr>
        <p:spPr>
          <a:xfrm rot="10800000" flipH="1">
            <a:off x="7920000" y="3383279"/>
            <a:ext cx="1440000" cy="21600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pic>
        <p:nvPicPr>
          <p:cNvPr id="7" name="Logo GGD GHOR NL" descr="A picture containing text, sign, clipart&#10;&#10;Description automatically generated">
            <a:extLst>
              <a:ext uri="{FF2B5EF4-FFF2-40B4-BE49-F238E27FC236}">
                <a16:creationId xmlns:a16="http://schemas.microsoft.com/office/drawing/2014/main" id="{46EB2217-A003-8D02-9463-4CFE5530196E}"/>
              </a:ext>
            </a:extLst>
          </p:cNvPr>
          <p:cNvPicPr>
            <a:picLocks noChangeAspect="1"/>
          </p:cNvPicPr>
          <p:nvPr userDrawn="1"/>
        </p:nvPicPr>
        <p:blipFill>
          <a:blip r:embed="rId3"/>
          <a:stretch>
            <a:fillRect/>
          </a:stretch>
        </p:blipFill>
        <p:spPr>
          <a:xfrm>
            <a:off x="10589063" y="4632330"/>
            <a:ext cx="1127846" cy="648000"/>
          </a:xfrm>
          <a:prstGeom prst="rect">
            <a:avLst/>
          </a:prstGeom>
        </p:spPr>
      </p:pic>
      <p:pic>
        <p:nvPicPr>
          <p:cNvPr id="10" name="Logo GGD Limburg-Noord">
            <a:extLst>
              <a:ext uri="{FF2B5EF4-FFF2-40B4-BE49-F238E27FC236}">
                <a16:creationId xmlns:a16="http://schemas.microsoft.com/office/drawing/2014/main" id="{0CE7D5B1-E0E5-B218-AEC3-D89803686A9D}"/>
              </a:ext>
            </a:extLst>
          </p:cNvPr>
          <p:cNvPicPr>
            <a:picLocks noChangeAspect="1"/>
          </p:cNvPicPr>
          <p:nvPr userDrawn="1"/>
        </p:nvPicPr>
        <p:blipFill>
          <a:blip r:embed="rId4"/>
          <a:stretch>
            <a:fillRect/>
          </a:stretch>
        </p:blipFill>
        <p:spPr>
          <a:xfrm>
            <a:off x="9360000" y="4587954"/>
            <a:ext cx="1224000" cy="694705"/>
          </a:xfrm>
          <a:prstGeom prst="rect">
            <a:avLst/>
          </a:prstGeom>
        </p:spPr>
      </p:pic>
      <p:pic>
        <p:nvPicPr>
          <p:cNvPr id="8" name="Logo Gezondheidsmonitor Jeugd" descr="Afbeelding met tekst, Lettertype, schermopname, logo&#10;&#10;Automatisch gegenereerde beschrijving">
            <a:extLst>
              <a:ext uri="{FF2B5EF4-FFF2-40B4-BE49-F238E27FC236}">
                <a16:creationId xmlns:a16="http://schemas.microsoft.com/office/drawing/2014/main" id="{8FE78579-8A2D-FE18-A750-5684E5218E20}"/>
              </a:ext>
            </a:extLst>
          </p:cNvPr>
          <p:cNvPicPr>
            <a:picLocks noChangeAspect="1"/>
          </p:cNvPicPr>
          <p:nvPr userDrawn="1"/>
        </p:nvPicPr>
        <p:blipFill rotWithShape="1">
          <a:blip r:embed="rId5" r:link="rId6" cstate="print">
            <a:extLst>
              <a:ext uri="{28A0092B-C50C-407E-A947-70E740481C1C}">
                <a14:useLocalDpi xmlns:a14="http://schemas.microsoft.com/office/drawing/2010/main" val="0"/>
              </a:ext>
            </a:extLst>
          </a:blip>
          <a:srcRect l="23654" t="29994" b="29109"/>
          <a:stretch>
            <a:fillRect/>
          </a:stretch>
        </p:blipFill>
        <p:spPr bwMode="auto">
          <a:xfrm>
            <a:off x="9537664" y="3687954"/>
            <a:ext cx="2342318" cy="900000"/>
          </a:xfrm>
          <a:prstGeom prst="rect">
            <a:avLst/>
          </a:prstGeom>
          <a:noFill/>
          <a:ln>
            <a:noFill/>
          </a:ln>
        </p:spPr>
      </p:pic>
      <p:grpSp>
        <p:nvGrpSpPr>
          <p:cNvPr id="17" name="Groep 16">
            <a:extLst>
              <a:ext uri="{FF2B5EF4-FFF2-40B4-BE49-F238E27FC236}">
                <a16:creationId xmlns:a16="http://schemas.microsoft.com/office/drawing/2014/main" id="{137BA7C0-861F-657D-0614-9BF696F16CC6}"/>
              </a:ext>
            </a:extLst>
          </p:cNvPr>
          <p:cNvGrpSpPr/>
          <p:nvPr userDrawn="1"/>
        </p:nvGrpSpPr>
        <p:grpSpPr>
          <a:xfrm>
            <a:off x="11280509" y="6400800"/>
            <a:ext cx="457200" cy="457200"/>
            <a:chOff x="11272488" y="6400800"/>
            <a:chExt cx="457200" cy="457200"/>
          </a:xfrm>
        </p:grpSpPr>
        <p:sp>
          <p:nvSpPr>
            <p:cNvPr id="18" name="Rechthoek 17">
              <a:hlinkClick r:id="" action="ppaction://hlinkshowjump?jump=nextslide"/>
              <a:extLst>
                <a:ext uri="{FF2B5EF4-FFF2-40B4-BE49-F238E27FC236}">
                  <a16:creationId xmlns:a16="http://schemas.microsoft.com/office/drawing/2014/main" id="{50670AD4-3980-DAE6-0E50-8BA30CC58870}"/>
                </a:ext>
              </a:extLst>
            </p:cNvPr>
            <p:cNvSpPr/>
            <p:nvPr userDrawn="1"/>
          </p:nvSpPr>
          <p:spPr>
            <a:xfrm>
              <a:off x="11272488"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Gelijkbenige driehoek 18">
              <a:hlinkClick r:id="" action="ppaction://hlinkshowjump?jump=nextslide"/>
              <a:extLst>
                <a:ext uri="{FF2B5EF4-FFF2-40B4-BE49-F238E27FC236}">
                  <a16:creationId xmlns:a16="http://schemas.microsoft.com/office/drawing/2014/main" id="{324F7851-45AE-6AA8-C7BE-124DC2DDAF02}"/>
                </a:ext>
              </a:extLst>
            </p:cNvPr>
            <p:cNvSpPr/>
            <p:nvPr userDrawn="1"/>
          </p:nvSpPr>
          <p:spPr>
            <a:xfrm rot="5400000">
              <a:off x="113930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20" name="Groep 19">
            <a:extLst>
              <a:ext uri="{FF2B5EF4-FFF2-40B4-BE49-F238E27FC236}">
                <a16:creationId xmlns:a16="http://schemas.microsoft.com/office/drawing/2014/main" id="{E0E0FE9B-B453-4E2A-06DB-18F5EE95F736}"/>
              </a:ext>
            </a:extLst>
          </p:cNvPr>
          <p:cNvGrpSpPr/>
          <p:nvPr userDrawn="1"/>
        </p:nvGrpSpPr>
        <p:grpSpPr>
          <a:xfrm>
            <a:off x="11734781" y="6400800"/>
            <a:ext cx="457219" cy="457200"/>
            <a:chOff x="11734781" y="6400800"/>
            <a:chExt cx="457219" cy="457200"/>
          </a:xfrm>
        </p:grpSpPr>
        <p:sp>
          <p:nvSpPr>
            <p:cNvPr id="21" name="Rectangle 23">
              <a:hlinkClick r:id="rId7" action="ppaction://hlinksldjump"/>
              <a:extLst>
                <a:ext uri="{FF2B5EF4-FFF2-40B4-BE49-F238E27FC236}">
                  <a16:creationId xmlns:a16="http://schemas.microsoft.com/office/drawing/2014/main" id="{EC3615B9-ACCF-8B7C-946A-C9882A7A24CE}"/>
                </a:ext>
              </a:extLst>
            </p:cNvPr>
            <p:cNvSpPr/>
            <p:nvPr userDrawn="1"/>
          </p:nvSpPr>
          <p:spPr>
            <a:xfrm>
              <a:off x="11734781" y="6400800"/>
              <a:ext cx="457219"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1">
                <a:latin typeface="Century Gothic" panose="020B0502020202020204" pitchFamily="34" charset="0"/>
              </a:endParaRPr>
            </a:p>
          </p:txBody>
        </p:sp>
        <p:pic>
          <p:nvPicPr>
            <p:cNvPr id="22" name="Graphic 21" descr="Pictogram hamburgermenu met effen opvulling">
              <a:hlinkClick r:id="rId7" action="ppaction://hlinksldjump"/>
              <a:extLst>
                <a:ext uri="{FF2B5EF4-FFF2-40B4-BE49-F238E27FC236}">
                  <a16:creationId xmlns:a16="http://schemas.microsoft.com/office/drawing/2014/main" id="{62227359-C4D5-ED4E-5FE7-9A93E2FEFEB4}"/>
                </a:ext>
              </a:extLst>
            </p:cNvPr>
            <p:cNvPicPr>
              <a:picLocks/>
            </p:cNvPicPr>
            <p:nvPr userDrawn="1"/>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1762844" y="6431400"/>
              <a:ext cx="396000" cy="396000"/>
            </a:xfrm>
            <a:prstGeom prst="rect">
              <a:avLst/>
            </a:prstGeom>
          </p:spPr>
        </p:pic>
      </p:grpSp>
      <p:sp>
        <p:nvSpPr>
          <p:cNvPr id="9" name="Tekstvak 8">
            <a:extLst>
              <a:ext uri="{FF2B5EF4-FFF2-40B4-BE49-F238E27FC236}">
                <a16:creationId xmlns:a16="http://schemas.microsoft.com/office/drawing/2014/main" id="{8007918A-82AF-9318-CFF8-A1F0F98617E3}"/>
              </a:ext>
            </a:extLst>
          </p:cNvPr>
          <p:cNvSpPr txBox="1"/>
          <p:nvPr userDrawn="1"/>
        </p:nvSpPr>
        <p:spPr>
          <a:xfrm>
            <a:off x="693419" y="4207598"/>
            <a:ext cx="7580631" cy="424732"/>
          </a:xfrm>
          <a:prstGeom prst="rect">
            <a:avLst/>
          </a:prstGeom>
        </p:spPr>
        <p:txBody>
          <a:bodyPr anchor="ctr"/>
          <a:lstStyle>
            <a:lvl1pPr lvl="0" indent="0" defTabSz="914400">
              <a:lnSpc>
                <a:spcPct val="90000"/>
              </a:lnSpc>
              <a:spcBef>
                <a:spcPts val="1000"/>
              </a:spcBef>
              <a:buFont typeface="Arial" panose="020B0604020202020204" pitchFamily="34" charset="0"/>
              <a:buNone/>
              <a:defRPr sz="2400" b="1">
                <a:solidFill>
                  <a:schemeClr val="bg1"/>
                </a:solidFill>
                <a:latin typeface="Century Gothic" panose="020B0502020202020204" pitchFamily="34" charset="0"/>
              </a:defRPr>
            </a:lvl1pPr>
            <a:lvl2pPr marL="669543" indent="0" defTabSz="914400">
              <a:lnSpc>
                <a:spcPct val="90000"/>
              </a:lnSpc>
              <a:spcBef>
                <a:spcPts val="500"/>
              </a:spcBef>
              <a:buFont typeface="Arial" panose="020B0604020202020204" pitchFamily="34" charset="0"/>
              <a:buNone/>
              <a:defRPr sz="2400"/>
            </a:lvl2pPr>
            <a:lvl3pPr marL="1339089" indent="0" defTabSz="914400">
              <a:lnSpc>
                <a:spcPct val="90000"/>
              </a:lnSpc>
              <a:spcBef>
                <a:spcPts val="500"/>
              </a:spcBef>
              <a:buFont typeface="Arial" panose="020B0604020202020204" pitchFamily="34" charset="0"/>
              <a:buNone/>
              <a:defRPr sz="2000"/>
            </a:lvl3pPr>
            <a:lvl4pPr marL="2008634" indent="0" defTabSz="914400">
              <a:lnSpc>
                <a:spcPct val="90000"/>
              </a:lnSpc>
              <a:spcBef>
                <a:spcPts val="500"/>
              </a:spcBef>
              <a:buFont typeface="Arial" panose="020B0604020202020204" pitchFamily="34" charset="0"/>
              <a:buNone/>
              <a:defRPr sz="1800"/>
            </a:lvl4pPr>
            <a:lvl5pPr marL="2678177" indent="0" defTabSz="914400">
              <a:lnSpc>
                <a:spcPct val="90000"/>
              </a:lnSpc>
              <a:spcBef>
                <a:spcPts val="500"/>
              </a:spcBef>
              <a:buFont typeface="Arial" panose="020B0604020202020204" pitchFamily="34" charset="0"/>
              <a:buNone/>
              <a:defRPr sz="1800"/>
            </a:lvl5pPr>
            <a:lvl6pPr marL="2514600" indent="-228600" defTabSz="914400">
              <a:lnSpc>
                <a:spcPct val="90000"/>
              </a:lnSpc>
              <a:spcBef>
                <a:spcPts val="500"/>
              </a:spcBef>
              <a:buFont typeface="Arial" panose="020B0604020202020204" pitchFamily="34" charset="0"/>
              <a:buChar char="•"/>
              <a:defRPr sz="1800"/>
            </a:lvl6pPr>
            <a:lvl7pPr marL="2971800" indent="-228600" defTabSz="914400">
              <a:lnSpc>
                <a:spcPct val="90000"/>
              </a:lnSpc>
              <a:spcBef>
                <a:spcPts val="500"/>
              </a:spcBef>
              <a:buFont typeface="Arial" panose="020B0604020202020204" pitchFamily="34" charset="0"/>
              <a:buChar char="•"/>
              <a:defRPr sz="1800"/>
            </a:lvl7pPr>
            <a:lvl8pPr marL="3429000" indent="-228600" defTabSz="914400">
              <a:lnSpc>
                <a:spcPct val="90000"/>
              </a:lnSpc>
              <a:spcBef>
                <a:spcPts val="500"/>
              </a:spcBef>
              <a:buFont typeface="Arial" panose="020B0604020202020204" pitchFamily="34" charset="0"/>
              <a:buChar char="•"/>
              <a:defRPr sz="1800"/>
            </a:lvl8pPr>
            <a:lvl9pPr marL="3886200" indent="-228600" defTabSz="914400">
              <a:lnSpc>
                <a:spcPct val="90000"/>
              </a:lnSpc>
              <a:spcBef>
                <a:spcPts val="500"/>
              </a:spcBef>
              <a:buFont typeface="Arial" panose="020B0604020202020204" pitchFamily="34" charset="0"/>
              <a:buChar char="•"/>
              <a:defRPr sz="1800"/>
            </a:lvl9pPr>
          </a:lstStyle>
          <a:p>
            <a:r>
              <a:rPr lang="nl-NL" dirty="0"/>
              <a:t>Werkgroep Rapportage</a:t>
            </a:r>
          </a:p>
        </p:txBody>
      </p:sp>
      <p:sp>
        <p:nvSpPr>
          <p:cNvPr id="11" name="Tekstvak 10">
            <a:extLst>
              <a:ext uri="{FF2B5EF4-FFF2-40B4-BE49-F238E27FC236}">
                <a16:creationId xmlns:a16="http://schemas.microsoft.com/office/drawing/2014/main" id="{D38A7595-D1C0-9D33-120B-BB02BC13EB4C}"/>
              </a:ext>
            </a:extLst>
          </p:cNvPr>
          <p:cNvSpPr txBox="1"/>
          <p:nvPr userDrawn="1"/>
        </p:nvSpPr>
        <p:spPr>
          <a:xfrm>
            <a:off x="693419" y="4722940"/>
            <a:ext cx="3704410" cy="424732"/>
          </a:xfrm>
          <a:prstGeom prst="rect">
            <a:avLst/>
          </a:prstGeom>
        </p:spPr>
        <p:txBody>
          <a:bodyPr anchor="ctr"/>
          <a:lstStyle>
            <a:lvl1pPr lvl="0" indent="0" defTabSz="914400">
              <a:lnSpc>
                <a:spcPct val="90000"/>
              </a:lnSpc>
              <a:spcBef>
                <a:spcPts val="1000"/>
              </a:spcBef>
              <a:buFont typeface="Arial" panose="020B0604020202020204" pitchFamily="34" charset="0"/>
              <a:buNone/>
              <a:defRPr sz="2400" b="1">
                <a:solidFill>
                  <a:schemeClr val="bg1"/>
                </a:solidFill>
                <a:latin typeface="Century Gothic" panose="020B0502020202020204" pitchFamily="34" charset="0"/>
              </a:defRPr>
            </a:lvl1pPr>
            <a:lvl2pPr marL="669543" indent="0" defTabSz="914400">
              <a:lnSpc>
                <a:spcPct val="90000"/>
              </a:lnSpc>
              <a:spcBef>
                <a:spcPts val="500"/>
              </a:spcBef>
              <a:buFont typeface="Arial" panose="020B0604020202020204" pitchFamily="34" charset="0"/>
              <a:buNone/>
              <a:defRPr sz="2400"/>
            </a:lvl2pPr>
            <a:lvl3pPr marL="1339089" indent="0" defTabSz="914400">
              <a:lnSpc>
                <a:spcPct val="90000"/>
              </a:lnSpc>
              <a:spcBef>
                <a:spcPts val="500"/>
              </a:spcBef>
              <a:buFont typeface="Arial" panose="020B0604020202020204" pitchFamily="34" charset="0"/>
              <a:buNone/>
              <a:defRPr sz="2000"/>
            </a:lvl3pPr>
            <a:lvl4pPr marL="2008634" indent="0" defTabSz="914400">
              <a:lnSpc>
                <a:spcPct val="90000"/>
              </a:lnSpc>
              <a:spcBef>
                <a:spcPts val="500"/>
              </a:spcBef>
              <a:buFont typeface="Arial" panose="020B0604020202020204" pitchFamily="34" charset="0"/>
              <a:buNone/>
              <a:defRPr sz="1800"/>
            </a:lvl4pPr>
            <a:lvl5pPr marL="2678177" indent="0" defTabSz="914400">
              <a:lnSpc>
                <a:spcPct val="90000"/>
              </a:lnSpc>
              <a:spcBef>
                <a:spcPts val="500"/>
              </a:spcBef>
              <a:buFont typeface="Arial" panose="020B0604020202020204" pitchFamily="34" charset="0"/>
              <a:buNone/>
              <a:defRPr sz="1800"/>
            </a:lvl5pPr>
            <a:lvl6pPr marL="2514600" indent="-228600" defTabSz="914400">
              <a:lnSpc>
                <a:spcPct val="90000"/>
              </a:lnSpc>
              <a:spcBef>
                <a:spcPts val="500"/>
              </a:spcBef>
              <a:buFont typeface="Arial" panose="020B0604020202020204" pitchFamily="34" charset="0"/>
              <a:buChar char="•"/>
              <a:defRPr sz="1800"/>
            </a:lvl6pPr>
            <a:lvl7pPr marL="2971800" indent="-228600" defTabSz="914400">
              <a:lnSpc>
                <a:spcPct val="90000"/>
              </a:lnSpc>
              <a:spcBef>
                <a:spcPts val="500"/>
              </a:spcBef>
              <a:buFont typeface="Arial" panose="020B0604020202020204" pitchFamily="34" charset="0"/>
              <a:buChar char="•"/>
              <a:defRPr sz="1800"/>
            </a:lvl7pPr>
            <a:lvl8pPr marL="3429000" indent="-228600" defTabSz="914400">
              <a:lnSpc>
                <a:spcPct val="90000"/>
              </a:lnSpc>
              <a:spcBef>
                <a:spcPts val="500"/>
              </a:spcBef>
              <a:buFont typeface="Arial" panose="020B0604020202020204" pitchFamily="34" charset="0"/>
              <a:buChar char="•"/>
              <a:defRPr sz="1800"/>
            </a:lvl8pPr>
            <a:lvl9pPr marL="3886200" indent="-228600" defTabSz="914400">
              <a:lnSpc>
                <a:spcPct val="90000"/>
              </a:lnSpc>
              <a:spcBef>
                <a:spcPts val="500"/>
              </a:spcBef>
              <a:buFont typeface="Arial" panose="020B0604020202020204" pitchFamily="34" charset="0"/>
              <a:buChar char="•"/>
              <a:defRPr sz="1800"/>
            </a:lvl9pPr>
          </a:lstStyle>
          <a:p>
            <a:r>
              <a:rPr lang="nl-NL" sz="1600" dirty="0"/>
              <a:t>24-1-2024</a:t>
            </a:r>
          </a:p>
        </p:txBody>
      </p:sp>
    </p:spTree>
    <p:extLst>
      <p:ext uri="{BB962C8B-B14F-4D97-AF65-F5344CB8AC3E}">
        <p14:creationId xmlns:p14="http://schemas.microsoft.com/office/powerpoint/2010/main" val="37918359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houdsopgave">
    <p:spTree>
      <p:nvGrpSpPr>
        <p:cNvPr id="1" name=""/>
        <p:cNvGrpSpPr/>
        <p:nvPr/>
      </p:nvGrpSpPr>
      <p:grpSpPr>
        <a:xfrm>
          <a:off x="0" y="0"/>
          <a:ext cx="0" cy="0"/>
          <a:chOff x="0" y="0"/>
          <a:chExt cx="0" cy="0"/>
        </a:xfrm>
      </p:grpSpPr>
      <p:sp>
        <p:nvSpPr>
          <p:cNvPr id="6" name="Rechtervlak">
            <a:extLst>
              <a:ext uri="{FF2B5EF4-FFF2-40B4-BE49-F238E27FC236}">
                <a16:creationId xmlns:a16="http://schemas.microsoft.com/office/drawing/2014/main" id="{C48817EE-9108-2543-1BCB-27B17B31E919}"/>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7" name="Middenvlak">
            <a:extLst>
              <a:ext uri="{FF2B5EF4-FFF2-40B4-BE49-F238E27FC236}">
                <a16:creationId xmlns:a16="http://schemas.microsoft.com/office/drawing/2014/main" id="{E136F790-08A3-3874-D920-266B03612B9F}"/>
              </a:ext>
            </a:extLst>
          </p:cNvPr>
          <p:cNvSpPr/>
          <p:nvPr userDrawn="1"/>
        </p:nvSpPr>
        <p:spPr>
          <a:xfrm>
            <a:off x="4368868" y="151920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Linkervlak">
            <a:extLst>
              <a:ext uri="{FF2B5EF4-FFF2-40B4-BE49-F238E27FC236}">
                <a16:creationId xmlns:a16="http://schemas.microsoft.com/office/drawing/2014/main" id="{D6EE9A9C-0C94-24AE-98D4-30E97FD9D95E}"/>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0" name="Driehoek">
            <a:extLst>
              <a:ext uri="{FF2B5EF4-FFF2-40B4-BE49-F238E27FC236}">
                <a16:creationId xmlns:a16="http://schemas.microsoft.com/office/drawing/2014/main" id="{D382B982-138B-EF5F-A4A3-F952DD1C516E}"/>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11" name="Titelblok">
            <a:extLst>
              <a:ext uri="{FF2B5EF4-FFF2-40B4-BE49-F238E27FC236}">
                <a16:creationId xmlns:a16="http://schemas.microsoft.com/office/drawing/2014/main" id="{25BB0762-1AD0-F5A1-E01E-F53682EB8F5D}"/>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Wat gaan we doen?</a:t>
            </a:r>
          </a:p>
        </p:txBody>
      </p:sp>
      <p:sp>
        <p:nvSpPr>
          <p:cNvPr id="3" name="Tekstvak 2">
            <a:extLst>
              <a:ext uri="{FF2B5EF4-FFF2-40B4-BE49-F238E27FC236}">
                <a16:creationId xmlns:a16="http://schemas.microsoft.com/office/drawing/2014/main" id="{9C44AE6E-CF92-29DD-6FB5-7EB60D0D232A}"/>
              </a:ext>
            </a:extLst>
          </p:cNvPr>
          <p:cNvSpPr txBox="1"/>
          <p:nvPr userDrawn="1"/>
        </p:nvSpPr>
        <p:spPr>
          <a:xfrm>
            <a:off x="457219" y="1519200"/>
            <a:ext cx="3454262" cy="4708981"/>
          </a:xfrm>
          <a:prstGeom prst="rect">
            <a:avLst/>
          </a:prstGeom>
          <a:noFill/>
        </p:spPr>
        <p:txBody>
          <a:bodyPr wrap="square" rtlCol="0">
            <a:spAutoFit/>
          </a:bodyPr>
          <a:lstStyle/>
          <a:p>
            <a:pPr marL="285750" indent="-285750">
              <a:buFont typeface="+mj-lt"/>
              <a:buAutoNum type="arabicPeriod"/>
            </a:pPr>
            <a:r>
              <a:rPr lang="nl-NL" sz="1200" b="0" dirty="0">
                <a:latin typeface="Century Gothic" panose="020B0502020202020204" pitchFamily="34" charset="0"/>
                <a:cs typeface="Arial" panose="020B0604020202020204" pitchFamily="34" charset="0"/>
              </a:rPr>
              <a:t>Waarom PowerPoint rapportages met R</a:t>
            </a:r>
          </a:p>
          <a:p>
            <a:pPr marL="705676" lvl="1" indent="-285750">
              <a:buFont typeface="+mj-lt"/>
              <a:buAutoNum type="arabicPeriod"/>
            </a:pPr>
            <a:r>
              <a:rPr lang="nl-NL" sz="1200" b="0" dirty="0">
                <a:latin typeface="Century Gothic" panose="020B0502020202020204" pitchFamily="34" charset="0"/>
                <a:cs typeface="Arial" panose="020B0604020202020204" pitchFamily="34" charset="0"/>
              </a:rPr>
              <a:t>Opmaak volledig aanpasbaar</a:t>
            </a:r>
          </a:p>
          <a:p>
            <a:pPr marL="705676" lvl="1" indent="-285750">
              <a:buFont typeface="+mj-lt"/>
              <a:buAutoNum type="arabicPeriod"/>
            </a:pPr>
            <a:r>
              <a:rPr lang="nl-NL" sz="1200" b="0" dirty="0">
                <a:latin typeface="Century Gothic" panose="020B0502020202020204" pitchFamily="34" charset="0"/>
                <a:cs typeface="Arial" panose="020B0604020202020204" pitchFamily="34" charset="0"/>
              </a:rPr>
              <a:t>Uitdraaien van alle rapportages in een keer (zelf opslaan als .pdf)</a:t>
            </a:r>
          </a:p>
          <a:p>
            <a:pPr marL="705676" lvl="1" indent="-285750">
              <a:buFont typeface="+mj-lt"/>
              <a:buAutoNum type="arabicPeriod"/>
            </a:pPr>
            <a:r>
              <a:rPr lang="nl-NL" sz="1200" b="0" dirty="0">
                <a:latin typeface="Century Gothic" panose="020B0502020202020204" pitchFamily="34" charset="0"/>
                <a:cs typeface="Arial" panose="020B0604020202020204" pitchFamily="34" charset="0"/>
              </a:rPr>
              <a:t>Inhoudelijk aansturing vanuit Excel</a:t>
            </a:r>
          </a:p>
          <a:p>
            <a:pPr marL="705676" lvl="1" indent="-285750">
              <a:buFont typeface="+mj-lt"/>
              <a:buAutoNum type="arabicPeriod"/>
            </a:pPr>
            <a:r>
              <a:rPr lang="nl-NL" sz="1200" b="0" dirty="0">
                <a:latin typeface="Century Gothic" panose="020B0502020202020204" pitchFamily="34" charset="0"/>
                <a:cs typeface="Arial" panose="020B0604020202020204" pitchFamily="34" charset="0"/>
              </a:rPr>
              <a:t>Generieke tool</a:t>
            </a:r>
          </a:p>
          <a:p>
            <a:pPr marL="419926" lvl="1" indent="0">
              <a:buFont typeface="+mj-lt"/>
              <a:buNone/>
            </a:pPr>
            <a:endParaRPr lang="nl-NL" sz="1200" b="0" dirty="0">
              <a:latin typeface="Century Gothic" panose="020B0502020202020204" pitchFamily="34" charset="0"/>
              <a:cs typeface="Arial" panose="020B0604020202020204" pitchFamily="34" charset="0"/>
            </a:endParaRPr>
          </a:p>
          <a:p>
            <a:pPr marL="285750" indent="-285750">
              <a:buFont typeface="+mj-lt"/>
              <a:buAutoNum type="arabicPeriod"/>
            </a:pPr>
            <a:r>
              <a:rPr lang="nl-NL" sz="1200" b="0" dirty="0">
                <a:latin typeface="Century Gothic" panose="020B0502020202020204" pitchFamily="34" charset="0"/>
                <a:cs typeface="Arial" panose="020B0604020202020204" pitchFamily="34" charset="0"/>
              </a:rPr>
              <a:t>PowerPoint Template</a:t>
            </a:r>
          </a:p>
          <a:p>
            <a:pPr marL="705676" lvl="1" indent="-285750">
              <a:buFont typeface="Arial" panose="020B0604020202020204" pitchFamily="34" charset="0"/>
              <a:buChar char="•"/>
            </a:pPr>
            <a:r>
              <a:rPr lang="nl-NL" sz="1200" b="0" dirty="0" err="1">
                <a:latin typeface="Century Gothic" panose="020B0502020202020204" pitchFamily="34" charset="0"/>
                <a:cs typeface="Arial" panose="020B0604020202020204" pitchFamily="34" charset="0"/>
              </a:rPr>
              <a:t>Diamodel</a:t>
            </a:r>
            <a:endParaRPr lang="nl-NL" sz="1200" b="0" dirty="0">
              <a:latin typeface="Century Gothic" panose="020B0502020202020204" pitchFamily="34" charset="0"/>
              <a:cs typeface="Arial" panose="020B0604020202020204" pitchFamily="34" charset="0"/>
            </a:endParaRP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Vaste inhoud</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Tijdelijke aanduidingen</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Selectiedeelvenster</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Toevoegen van nieuwe content</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Toevoegen van nieuwe slides</a:t>
            </a:r>
          </a:p>
          <a:p>
            <a:pPr marL="705676" lvl="1" indent="-285750">
              <a:buFont typeface="Arial" panose="020B0604020202020204" pitchFamily="34" charset="0"/>
              <a:buChar char="•"/>
            </a:pPr>
            <a:endParaRPr lang="nl-NL" sz="1200" b="0" dirty="0">
              <a:latin typeface="Century Gothic" panose="020B0502020202020204" pitchFamily="34" charset="0"/>
              <a:cs typeface="Arial" panose="020B0604020202020204" pitchFamily="34" charset="0"/>
            </a:endParaRPr>
          </a:p>
          <a:p>
            <a:pPr marL="285750" lvl="0" indent="-285750">
              <a:buFont typeface="+mj-lt"/>
              <a:buAutoNum type="arabicPeriod"/>
            </a:pPr>
            <a:r>
              <a:rPr lang="nl-NL" sz="1200" b="0" dirty="0">
                <a:latin typeface="Century Gothic" panose="020B0502020202020204" pitchFamily="34" charset="0"/>
                <a:cs typeface="Arial" panose="020B0604020202020204" pitchFamily="34" charset="0"/>
              </a:rPr>
              <a:t>Excel configuratie</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Rapportconfiguratie</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Slideconfiguratie</a:t>
            </a:r>
          </a:p>
          <a:p>
            <a:pPr marL="705676" lvl="1" indent="-285750">
              <a:buFont typeface="Arial" panose="020B0604020202020204" pitchFamily="34" charset="0"/>
              <a:buChar char="•"/>
            </a:pPr>
            <a:endParaRPr lang="nl-NL" sz="1200" b="0" dirty="0">
              <a:latin typeface="Century Gothic" panose="020B0502020202020204" pitchFamily="34" charset="0"/>
              <a:cs typeface="Arial" panose="020B0604020202020204" pitchFamily="34" charset="0"/>
            </a:endParaRPr>
          </a:p>
          <a:p>
            <a:pPr marL="285750" lvl="0" indent="-285750">
              <a:buFont typeface="+mj-lt"/>
              <a:buAutoNum type="arabicPeriod"/>
            </a:pPr>
            <a:r>
              <a:rPr lang="nl-NL" sz="1200" b="0" dirty="0">
                <a:latin typeface="Century Gothic" panose="020B0502020202020204" pitchFamily="34" charset="0"/>
                <a:cs typeface="Arial" panose="020B0604020202020204" pitchFamily="34" charset="0"/>
              </a:rPr>
              <a:t>R script</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Trenddata inladen</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Opmaak bepalen</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Grafiekopmaak</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Rapportages maken</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Foutmeldingen</a:t>
            </a:r>
          </a:p>
        </p:txBody>
      </p:sp>
      <p:cxnSp>
        <p:nvCxnSpPr>
          <p:cNvPr id="4" name="Rechte verbindingslijn 3">
            <a:extLst>
              <a:ext uri="{FF2B5EF4-FFF2-40B4-BE49-F238E27FC236}">
                <a16:creationId xmlns:a16="http://schemas.microsoft.com/office/drawing/2014/main" id="{AAEBCAF6-8CBD-EA33-644F-BDE87FE87A36}"/>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Rechte verbindingslijn 8">
            <a:extLst>
              <a:ext uri="{FF2B5EF4-FFF2-40B4-BE49-F238E27FC236}">
                <a16:creationId xmlns:a16="http://schemas.microsoft.com/office/drawing/2014/main" id="{D844E05B-A73B-260C-DAD0-E84E2F1735D1}"/>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 name="Tekstvak 1">
            <a:extLst>
              <a:ext uri="{FF2B5EF4-FFF2-40B4-BE49-F238E27FC236}">
                <a16:creationId xmlns:a16="http://schemas.microsoft.com/office/drawing/2014/main" id="{0CEC357C-D833-51C5-CB23-4B18F2C9E14B}"/>
              </a:ext>
            </a:extLst>
          </p:cNvPr>
          <p:cNvSpPr txBox="1"/>
          <p:nvPr userDrawn="1"/>
        </p:nvSpPr>
        <p:spPr>
          <a:xfrm>
            <a:off x="8280519" y="1519200"/>
            <a:ext cx="3454262" cy="2308324"/>
          </a:xfrm>
          <a:prstGeom prst="rect">
            <a:avLst/>
          </a:prstGeom>
          <a:noFill/>
        </p:spPr>
        <p:txBody>
          <a:bodyPr wrap="square" rtlCol="0">
            <a:spAutoFit/>
          </a:bodyPr>
          <a:lstStyle/>
          <a:p>
            <a:pPr marL="285750"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Wat doe je als je geen OKO gemeente hebt?</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Alle OKO sheets verwijderen uit de PowerPoint presentatie (verwijderen uit het </a:t>
            </a:r>
            <a:r>
              <a:rPr lang="nl-NL" sz="1200" b="0" dirty="0" err="1">
                <a:latin typeface="Century Gothic" panose="020B0502020202020204" pitchFamily="34" charset="0"/>
                <a:cs typeface="Arial" panose="020B0604020202020204" pitchFamily="34" charset="0"/>
              </a:rPr>
              <a:t>diamodel</a:t>
            </a:r>
            <a:r>
              <a:rPr lang="nl-NL" sz="1200" b="0" dirty="0">
                <a:latin typeface="Century Gothic" panose="020B0502020202020204" pitchFamily="34" charset="0"/>
                <a:cs typeface="Arial" panose="020B0604020202020204" pitchFamily="34" charset="0"/>
              </a:rPr>
              <a:t> is optioneel, maar wel handig als je ze toch niet gebruikt</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Alle OKO regels verwijderen uit de slideconfiguratie</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Alle indexen in de slideconfiguratie aanpassen zodat ze opvolgend zijn </a:t>
            </a:r>
          </a:p>
        </p:txBody>
      </p:sp>
      <p:sp>
        <p:nvSpPr>
          <p:cNvPr id="5" name="Tekstvak 4">
            <a:extLst>
              <a:ext uri="{FF2B5EF4-FFF2-40B4-BE49-F238E27FC236}">
                <a16:creationId xmlns:a16="http://schemas.microsoft.com/office/drawing/2014/main" id="{4BF969AB-7E4E-3F95-2573-661CED99117D}"/>
              </a:ext>
            </a:extLst>
          </p:cNvPr>
          <p:cNvSpPr txBox="1"/>
          <p:nvPr userDrawn="1"/>
        </p:nvSpPr>
        <p:spPr>
          <a:xfrm>
            <a:off x="4368757" y="1519200"/>
            <a:ext cx="3454262" cy="4893647"/>
          </a:xfrm>
          <a:prstGeom prst="rect">
            <a:avLst/>
          </a:prstGeom>
          <a:noFill/>
        </p:spPr>
        <p:txBody>
          <a:bodyPr wrap="square" rtlCol="0">
            <a:spAutoFit/>
          </a:bodyPr>
          <a:lstStyle/>
          <a:p>
            <a:pPr marL="285750"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Stappenplan werkgroep</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Vul de rapportconfiguratie in voor één school</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Draai eerst de landelijke configuratie ongewijzigd uit</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Pas daarna het template en de configuratie aan zoals gewenst</a:t>
            </a:r>
          </a:p>
          <a:p>
            <a:pPr marL="705676" lvl="1" indent="-285750">
              <a:buFont typeface="Arial" panose="020B0604020202020204" pitchFamily="34" charset="0"/>
              <a:buChar char="•"/>
            </a:pPr>
            <a:endParaRPr lang="nl-NL" sz="1200" b="0" dirty="0">
              <a:latin typeface="Century Gothic" panose="020B0502020202020204" pitchFamily="34" charset="0"/>
              <a:cs typeface="Arial" panose="020B0604020202020204" pitchFamily="34" charset="0"/>
            </a:endParaRPr>
          </a:p>
          <a:p>
            <a:pPr marL="705676" lvl="1" indent="-285750">
              <a:buFont typeface="Arial" panose="020B0604020202020204" pitchFamily="34" charset="0"/>
              <a:buChar char="•"/>
            </a:pPr>
            <a:endParaRPr lang="nl-NL" sz="1200" b="0" dirty="0">
              <a:latin typeface="Century Gothic" panose="020B0502020202020204" pitchFamily="34" charset="0"/>
              <a:cs typeface="Arial" panose="020B0604020202020204" pitchFamily="34" charset="0"/>
            </a:endParaRPr>
          </a:p>
          <a:p>
            <a:pPr marL="705676" lvl="1" indent="-285750">
              <a:buFont typeface="Arial" panose="020B0604020202020204" pitchFamily="34" charset="0"/>
              <a:buChar char="•"/>
            </a:pPr>
            <a:endParaRPr lang="nl-NL" sz="1200" b="0" dirty="0">
              <a:latin typeface="Century Gothic" panose="020B0502020202020204" pitchFamily="34" charset="0"/>
              <a:cs typeface="Arial" panose="020B0604020202020204" pitchFamily="34" charset="0"/>
            </a:endParaRPr>
          </a:p>
          <a:p>
            <a:pPr marL="419926" lvl="1" indent="0">
              <a:buFont typeface="Arial" panose="020B0604020202020204" pitchFamily="34" charset="0"/>
              <a:buNone/>
            </a:pPr>
            <a:endParaRPr lang="nl-NL" sz="1200" b="0" dirty="0">
              <a:latin typeface="Century Gothic" panose="020B0502020202020204" pitchFamily="34" charset="0"/>
              <a:cs typeface="Arial" panose="020B0604020202020204" pitchFamily="34" charset="0"/>
            </a:endParaRPr>
          </a:p>
          <a:p>
            <a:pPr marL="705676" lvl="1" indent="-285750">
              <a:buFont typeface="Arial" panose="020B0604020202020204" pitchFamily="34" charset="0"/>
              <a:buChar char="•"/>
            </a:pPr>
            <a:endParaRPr lang="nl-NL" sz="1200" b="0" dirty="0">
              <a:latin typeface="Century Gothic" panose="020B0502020202020204" pitchFamily="34" charset="0"/>
              <a:cs typeface="Arial" panose="020B0604020202020204" pitchFamily="34" charset="0"/>
            </a:endParaRPr>
          </a:p>
          <a:p>
            <a:pPr marL="705676" lvl="1" indent="-285750">
              <a:buFont typeface="Arial" panose="020B0604020202020204" pitchFamily="34" charset="0"/>
              <a:buChar char="•"/>
            </a:pPr>
            <a:endParaRPr lang="nl-NL" sz="1200" b="0" dirty="0">
              <a:latin typeface="Century Gothic" panose="020B0502020202020204" pitchFamily="34" charset="0"/>
              <a:cs typeface="Arial" panose="020B0604020202020204" pitchFamily="34" charset="0"/>
            </a:endParaRPr>
          </a:p>
          <a:p>
            <a:pPr marL="285750"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Wat te doen bij foutmeldingen?</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Foutmeldingen in </a:t>
            </a:r>
            <a:r>
              <a:rPr lang="nl-NL" sz="1200" b="0" dirty="0" err="1">
                <a:latin typeface="Century Gothic" panose="020B0502020202020204" pitchFamily="34" charset="0"/>
                <a:cs typeface="Arial" panose="020B0604020202020204" pitchFamily="34" charset="0"/>
              </a:rPr>
              <a:t>pmap</a:t>
            </a:r>
            <a:r>
              <a:rPr lang="nl-NL" sz="1200" b="0" dirty="0">
                <a:latin typeface="Century Gothic" panose="020B0502020202020204" pitchFamily="34" charset="0"/>
                <a:cs typeface="Arial" panose="020B0604020202020204" pitchFamily="34" charset="0"/>
              </a:rPr>
              <a:t> functie met indexen? &gt; gebruik de foutmeldingen() functie.</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Gebruik de berekencijfers functie om te bepalen waar de fout zit</a:t>
            </a:r>
          </a:p>
          <a:p>
            <a:pPr marL="705676" lvl="1" indent="-285750">
              <a:buFont typeface="Arial" panose="020B0604020202020204" pitchFamily="34" charset="0"/>
              <a:buChar char="•"/>
            </a:pPr>
            <a:r>
              <a:rPr lang="nl-NL" sz="1200" b="0" dirty="0">
                <a:latin typeface="Century Gothic" panose="020B0502020202020204" pitchFamily="34" charset="0"/>
                <a:cs typeface="Arial" panose="020B0604020202020204" pitchFamily="34" charset="0"/>
              </a:rPr>
              <a:t>Kom je er niet uit vraag het dan en maak anders een Issue aan op </a:t>
            </a:r>
            <a:r>
              <a:rPr lang="nl-NL" sz="1200" b="0" dirty="0" err="1">
                <a:latin typeface="Century Gothic" panose="020B0502020202020204" pitchFamily="34" charset="0"/>
                <a:cs typeface="Arial" panose="020B0604020202020204" pitchFamily="34" charset="0"/>
              </a:rPr>
              <a:t>Github</a:t>
            </a:r>
            <a:r>
              <a:rPr lang="nl-NL" sz="1200" b="0" dirty="0">
                <a:latin typeface="Century Gothic" panose="020B0502020202020204" pitchFamily="34" charset="0"/>
                <a:cs typeface="Arial" panose="020B0604020202020204" pitchFamily="34" charset="0"/>
              </a:rPr>
              <a:t> (</a:t>
            </a:r>
            <a:r>
              <a:rPr lang="nl-NL" sz="1200" b="0" dirty="0">
                <a:latin typeface="Century Gothic" panose="020B0502020202020204" pitchFamily="34" charset="0"/>
                <a:cs typeface="Arial" panose="020B0604020202020204" pitchFamily="34" charset="0"/>
                <a:hlinkClick r:id="rId2"/>
              </a:rPr>
              <a:t>https://github.com/ggdatascience/rapportage_monitor_gmj/issues</a:t>
            </a:r>
            <a:r>
              <a:rPr lang="nl-NL" sz="1200" b="0" dirty="0">
                <a:latin typeface="Century Gothic" panose="020B0502020202020204" pitchFamily="34" charset="0"/>
                <a:cs typeface="Arial" panose="020B0604020202020204" pitchFamily="34" charset="0"/>
              </a:rPr>
              <a:t>) </a:t>
            </a:r>
          </a:p>
        </p:txBody>
      </p:sp>
    </p:spTree>
    <p:extLst>
      <p:ext uri="{BB962C8B-B14F-4D97-AF65-F5344CB8AC3E}">
        <p14:creationId xmlns:p14="http://schemas.microsoft.com/office/powerpoint/2010/main" val="2036413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Roken en drugs">
    <p:spTree>
      <p:nvGrpSpPr>
        <p:cNvPr id="1" name=""/>
        <p:cNvGrpSpPr/>
        <p:nvPr/>
      </p:nvGrpSpPr>
      <p:grpSpPr>
        <a:xfrm>
          <a:off x="0" y="0"/>
          <a:ext cx="0" cy="0"/>
          <a:chOff x="0" y="0"/>
          <a:chExt cx="0" cy="0"/>
        </a:xfrm>
      </p:grpSpPr>
      <p:cxnSp>
        <p:nvCxnSpPr>
          <p:cNvPr id="8" name="Rechter scheidingslijn">
            <a:extLst>
              <a:ext uri="{FF2B5EF4-FFF2-40B4-BE49-F238E27FC236}">
                <a16:creationId xmlns:a16="http://schemas.microsoft.com/office/drawing/2014/main" id="{FFC82515-DC39-05D9-8E2C-020ADB1E7424}"/>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a:extLst>
              <a:ext uri="{FF2B5EF4-FFF2-40B4-BE49-F238E27FC236}">
                <a16:creationId xmlns:a16="http://schemas.microsoft.com/office/drawing/2014/main" id="{1FDD3BA3-06B9-C657-2644-AA42465D31D5}"/>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2" name="Rechtervlak" hidden="1">
            <a:extLst>
              <a:ext uri="{FF2B5EF4-FFF2-40B4-BE49-F238E27FC236}">
                <a16:creationId xmlns:a16="http://schemas.microsoft.com/office/drawing/2014/main" id="{1D7DE066-62EA-2FBB-4AA8-E7B1593E953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Middenvlak" hidden="1">
            <a:extLst>
              <a:ext uri="{FF2B5EF4-FFF2-40B4-BE49-F238E27FC236}">
                <a16:creationId xmlns:a16="http://schemas.microsoft.com/office/drawing/2014/main" id="{7B968F48-4AE4-98F5-0C6C-725EDB23EBAB}"/>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Linkervlak" hidden="1">
            <a:extLst>
              <a:ext uri="{FF2B5EF4-FFF2-40B4-BE49-F238E27FC236}">
                <a16:creationId xmlns:a16="http://schemas.microsoft.com/office/drawing/2014/main" id="{DFA1B2BC-C81F-380F-18FA-AF03643B636F}"/>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5" name="Driehoek">
            <a:extLst>
              <a:ext uri="{FF2B5EF4-FFF2-40B4-BE49-F238E27FC236}">
                <a16:creationId xmlns:a16="http://schemas.microsoft.com/office/drawing/2014/main" id="{DACF651C-D8F7-D583-394C-73C6F28132A7}"/>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30" name="Titelblok">
            <a:extLst>
              <a:ext uri="{FF2B5EF4-FFF2-40B4-BE49-F238E27FC236}">
                <a16:creationId xmlns:a16="http://schemas.microsoft.com/office/drawing/2014/main" id="{A699BCD5-2F2D-8F58-9367-4D74F76B2D2F}"/>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5. Roken, vapen en drugs</a:t>
            </a:r>
          </a:p>
        </p:txBody>
      </p:sp>
      <p:sp>
        <p:nvSpPr>
          <p:cNvPr id="13" name="Tekstvak 12">
            <a:extLst>
              <a:ext uri="{FF2B5EF4-FFF2-40B4-BE49-F238E27FC236}">
                <a16:creationId xmlns:a16="http://schemas.microsoft.com/office/drawing/2014/main" id="{1A598D99-342E-9E53-6053-C8F82E115E60}"/>
              </a:ext>
            </a:extLst>
          </p:cNvPr>
          <p:cNvSpPr txBox="1"/>
          <p:nvPr userDrawn="1"/>
        </p:nvSpPr>
        <p:spPr>
          <a:xfrm>
            <a:off x="4365600" y="4906329"/>
            <a:ext cx="3456000" cy="261610"/>
          </a:xfrm>
          <a:prstGeom prst="rect">
            <a:avLst/>
          </a:prstGeom>
          <a:noFill/>
        </p:spPr>
        <p:txBody>
          <a:bodyPr wrap="square">
            <a:spAutoFit/>
          </a:bodyPr>
          <a:lstStyle/>
          <a:p>
            <a:pPr algn="ctr"/>
            <a:r>
              <a:rPr lang="nl-NL" sz="1100" b="1" dirty="0">
                <a:solidFill>
                  <a:srgbClr val="009898"/>
                </a:solidFill>
                <a:latin typeface="Century Gothic" panose="020B0502020202020204" pitchFamily="34" charset="0"/>
                <a:cs typeface="Arial" panose="020B0604020202020204" pitchFamily="34" charset="0"/>
              </a:rPr>
              <a:t>vapet minimaal wekelijks</a:t>
            </a:r>
          </a:p>
        </p:txBody>
      </p:sp>
      <p:sp>
        <p:nvSpPr>
          <p:cNvPr id="21" name="Tekstvak 20">
            <a:extLst>
              <a:ext uri="{FF2B5EF4-FFF2-40B4-BE49-F238E27FC236}">
                <a16:creationId xmlns:a16="http://schemas.microsoft.com/office/drawing/2014/main" id="{2E750E47-DA83-6F0C-AEA2-9DAC1FC64330}"/>
              </a:ext>
            </a:extLst>
          </p:cNvPr>
          <p:cNvSpPr txBox="1"/>
          <p:nvPr userDrawn="1"/>
        </p:nvSpPr>
        <p:spPr>
          <a:xfrm>
            <a:off x="455577" y="1519200"/>
            <a:ext cx="3454374" cy="2677656"/>
          </a:xfrm>
          <a:prstGeom prst="rect">
            <a:avLst/>
          </a:prstGeom>
          <a:noFill/>
        </p:spPr>
        <p:txBody>
          <a:bodyPr wrap="square">
            <a:spAutoFit/>
          </a:bodyPr>
          <a:lstStyle/>
          <a:p>
            <a:r>
              <a:rPr lang="nl-NL" sz="1050" dirty="0">
                <a:solidFill>
                  <a:schemeClr val="tx1"/>
                </a:solidFill>
                <a:latin typeface="Century Gothic" panose="020B0502020202020204" pitchFamily="34" charset="0"/>
              </a:rPr>
              <a:t>Roken is veruit de belangrijkste leefstijlfactor waardoor mensen ziek worden of komen te overlijden (</a:t>
            </a:r>
            <a:r>
              <a:rPr lang="nl-NL" sz="1050" dirty="0">
                <a:solidFill>
                  <a:schemeClr val="tx1"/>
                </a:solidFill>
                <a:latin typeface="Century Gothic" panose="020B0502020202020204" pitchFamily="34" charset="0"/>
                <a:hlinkClick r:id="rId2"/>
              </a:rPr>
              <a:t>RIVM</a:t>
            </a:r>
            <a:r>
              <a:rPr lang="nl-NL" sz="1050" dirty="0">
                <a:solidFill>
                  <a:schemeClr val="tx1"/>
                </a:solidFill>
                <a:latin typeface="Century Gothic" panose="020B0502020202020204" pitchFamily="34" charset="0"/>
              </a:rPr>
              <a:t>). Als je op jonge leeftijd begint met roken, is de verslaving vaak sterker en is de kans op succesvol stoppen kleiner dan wanneer je op latere leeftijd begint met roken. Daarom is het belangrijk om samen te werken aan een rookvrije generatie.</a:t>
            </a:r>
          </a:p>
          <a:p>
            <a:endParaRPr lang="nl-NL" sz="1050" dirty="0">
              <a:solidFill>
                <a:schemeClr val="tx1"/>
              </a:solidFill>
              <a:latin typeface="Century Gothic" panose="020B0502020202020204" pitchFamily="34" charset="0"/>
            </a:endParaRPr>
          </a:p>
          <a:p>
            <a:r>
              <a:rPr lang="nl-NL" sz="1050" dirty="0">
                <a:solidFill>
                  <a:schemeClr val="tx1"/>
                </a:solidFill>
                <a:latin typeface="Century Gothic" panose="020B0502020202020204" pitchFamily="34" charset="0"/>
              </a:rPr>
              <a:t>Hoewel deze als minder ongezond dan de gewone sigaret wordt beschouwd bevat ook de e-sigaret (</a:t>
            </a:r>
            <a:r>
              <a:rPr lang="nl-NL" sz="1050" dirty="0" err="1">
                <a:solidFill>
                  <a:schemeClr val="tx1"/>
                </a:solidFill>
                <a:latin typeface="Century Gothic" panose="020B0502020202020204" pitchFamily="34" charset="0"/>
              </a:rPr>
              <a:t>vape</a:t>
            </a:r>
            <a:r>
              <a:rPr lang="nl-NL" sz="1050" dirty="0">
                <a:solidFill>
                  <a:schemeClr val="tx1"/>
                </a:solidFill>
                <a:latin typeface="Century Gothic" panose="020B0502020202020204" pitchFamily="34" charset="0"/>
              </a:rPr>
              <a:t>) veel schadelijke en verslavende stoffen. Deze nieuwe vorm van roken is sterk in opkomst, en vapen komt onder jongeren inmiddels vaker voor dan het roken van sigaretten.</a:t>
            </a:r>
          </a:p>
        </p:txBody>
      </p:sp>
      <p:sp>
        <p:nvSpPr>
          <p:cNvPr id="26" name="Tekstvak 25">
            <a:extLst>
              <a:ext uri="{FF2B5EF4-FFF2-40B4-BE49-F238E27FC236}">
                <a16:creationId xmlns:a16="http://schemas.microsoft.com/office/drawing/2014/main" id="{F27A007F-5E5E-0B83-F777-E6EA019D125F}"/>
              </a:ext>
            </a:extLst>
          </p:cNvPr>
          <p:cNvSpPr txBox="1"/>
          <p:nvPr userDrawn="1"/>
        </p:nvSpPr>
        <p:spPr>
          <a:xfrm>
            <a:off x="4365600" y="6139190"/>
            <a:ext cx="3456000" cy="261610"/>
          </a:xfrm>
          <a:prstGeom prst="rect">
            <a:avLst/>
          </a:prstGeom>
          <a:noFill/>
        </p:spPr>
        <p:txBody>
          <a:bodyPr wrap="square" rtlCol="0">
            <a:spAutoFit/>
          </a:bodyPr>
          <a:lstStyle/>
          <a:p>
            <a:pPr algn="ctr"/>
            <a:r>
              <a:rPr lang="nl-NL" sz="1100" b="1" dirty="0">
                <a:solidFill>
                  <a:srgbClr val="009898"/>
                </a:solidFill>
                <a:latin typeface="Century Gothic" panose="020B0502020202020204" pitchFamily="34" charset="0"/>
                <a:cs typeface="Arial" panose="020B0604020202020204" pitchFamily="34" charset="0"/>
              </a:rPr>
              <a:t>heeft ooit wiet of hasj gebruikt</a:t>
            </a:r>
          </a:p>
        </p:txBody>
      </p:sp>
      <p:sp>
        <p:nvSpPr>
          <p:cNvPr id="5" name="Tekstvak 4">
            <a:extLst>
              <a:ext uri="{FF2B5EF4-FFF2-40B4-BE49-F238E27FC236}">
                <a16:creationId xmlns:a16="http://schemas.microsoft.com/office/drawing/2014/main" id="{5DD3849D-4ACB-AF9F-6D11-FAC4BA09AEDB}"/>
              </a:ext>
            </a:extLst>
          </p:cNvPr>
          <p:cNvSpPr txBox="1"/>
          <p:nvPr userDrawn="1"/>
        </p:nvSpPr>
        <p:spPr>
          <a:xfrm>
            <a:off x="4491157" y="43130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6" name="Tekstvak 5">
            <a:extLst>
              <a:ext uri="{FF2B5EF4-FFF2-40B4-BE49-F238E27FC236}">
                <a16:creationId xmlns:a16="http://schemas.microsoft.com/office/drawing/2014/main" id="{7430BD16-6F54-CC77-30F1-56FB604EF4CA}"/>
              </a:ext>
            </a:extLst>
          </p:cNvPr>
          <p:cNvSpPr txBox="1"/>
          <p:nvPr userDrawn="1"/>
        </p:nvSpPr>
        <p:spPr>
          <a:xfrm>
            <a:off x="7059000" y="431258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4" name="Tekstvak 13">
            <a:extLst>
              <a:ext uri="{FF2B5EF4-FFF2-40B4-BE49-F238E27FC236}">
                <a16:creationId xmlns:a16="http://schemas.microsoft.com/office/drawing/2014/main" id="{4734BB12-3CF1-4593-D74F-92815403DEC1}"/>
              </a:ext>
            </a:extLst>
          </p:cNvPr>
          <p:cNvSpPr txBox="1"/>
          <p:nvPr userDrawn="1"/>
        </p:nvSpPr>
        <p:spPr>
          <a:xfrm>
            <a:off x="4492870" y="5542453"/>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5" name="Tekstvak 14">
            <a:extLst>
              <a:ext uri="{FF2B5EF4-FFF2-40B4-BE49-F238E27FC236}">
                <a16:creationId xmlns:a16="http://schemas.microsoft.com/office/drawing/2014/main" id="{990479F9-45F0-054A-AED5-A20642778FF9}"/>
              </a:ext>
            </a:extLst>
          </p:cNvPr>
          <p:cNvSpPr txBox="1"/>
          <p:nvPr userDrawn="1"/>
        </p:nvSpPr>
        <p:spPr>
          <a:xfrm>
            <a:off x="7051131" y="5542453"/>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8" name="Tekstvak 17">
            <a:extLst>
              <a:ext uri="{FF2B5EF4-FFF2-40B4-BE49-F238E27FC236}">
                <a16:creationId xmlns:a16="http://schemas.microsoft.com/office/drawing/2014/main" id="{0B0064D4-86A9-7E89-D86F-62FA5684ABBD}"/>
              </a:ext>
            </a:extLst>
          </p:cNvPr>
          <p:cNvSpPr txBox="1"/>
          <p:nvPr userDrawn="1"/>
        </p:nvSpPr>
        <p:spPr>
          <a:xfrm>
            <a:off x="462020" y="4822655"/>
            <a:ext cx="3454374" cy="738664"/>
          </a:xfrm>
          <a:prstGeom prst="rect">
            <a:avLst/>
          </a:prstGeom>
          <a:noFill/>
        </p:spPr>
        <p:txBody>
          <a:bodyPr wrap="square">
            <a:spAutoFit/>
          </a:bodyPr>
          <a:lstStyle/>
          <a:p>
            <a:r>
              <a:rPr lang="nl-NL" sz="1050" dirty="0">
                <a:solidFill>
                  <a:schemeClr val="tx1"/>
                </a:solidFill>
                <a:latin typeface="Century Gothic" panose="020B0502020202020204" pitchFamily="34" charset="0"/>
              </a:rPr>
              <a:t>Hoewel roken, vapen en wiet of hasj gebruik vooral voorkomen in klas 4 zien we dit ook al in klas 2. Vapen komt iets vaker voor bij meisjes, terwijl jongens vaker wiet of hasj hebben gebruikt.</a:t>
            </a:r>
            <a:endParaRPr lang="nl-NL" sz="2800" dirty="0"/>
          </a:p>
        </p:txBody>
      </p:sp>
      <p:sp>
        <p:nvSpPr>
          <p:cNvPr id="28" name="Combi middelen gender">
            <a:extLst>
              <a:ext uri="{FF2B5EF4-FFF2-40B4-BE49-F238E27FC236}">
                <a16:creationId xmlns:a16="http://schemas.microsoft.com/office/drawing/2014/main" id="{6ADD03D5-1C37-1E0C-4E42-960808D93124}"/>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7" name="Combi middelen klas">
            <a:extLst>
              <a:ext uri="{FF2B5EF4-FFF2-40B4-BE49-F238E27FC236}">
                <a16:creationId xmlns:a16="http://schemas.microsoft.com/office/drawing/2014/main" id="{A4305FD8-CD4E-6B02-BC32-6D3613367F90}"/>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3" name="Percentage softdrugs regio">
            <a:extLst>
              <a:ext uri="{FF2B5EF4-FFF2-40B4-BE49-F238E27FC236}">
                <a16:creationId xmlns:a16="http://schemas.microsoft.com/office/drawing/2014/main" id="{FB8BE225-40BC-86C0-D54C-FA42A61FDFC5}"/>
              </a:ext>
            </a:extLst>
          </p:cNvPr>
          <p:cNvSpPr>
            <a:spLocks noGrp="1"/>
          </p:cNvSpPr>
          <p:nvPr>
            <p:ph type="body" sz="quarter" idx="22" hasCustomPrompt="1"/>
          </p:nvPr>
        </p:nvSpPr>
        <p:spPr>
          <a:xfrm>
            <a:off x="6220800" y="525664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0" name="Percentage softdrugs">
            <a:extLst>
              <a:ext uri="{FF2B5EF4-FFF2-40B4-BE49-F238E27FC236}">
                <a16:creationId xmlns:a16="http://schemas.microsoft.com/office/drawing/2014/main" id="{72C552E8-6B5B-5756-9A8A-5BBC14750B78}"/>
              </a:ext>
            </a:extLst>
          </p:cNvPr>
          <p:cNvSpPr>
            <a:spLocks noGrp="1"/>
          </p:cNvSpPr>
          <p:nvPr>
            <p:ph type="body" sz="quarter" idx="16" hasCustomPrompt="1"/>
          </p:nvPr>
        </p:nvSpPr>
        <p:spPr>
          <a:xfrm>
            <a:off x="5140800" y="525664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 name="Percentage vapen regio">
            <a:extLst>
              <a:ext uri="{FF2B5EF4-FFF2-40B4-BE49-F238E27FC236}">
                <a16:creationId xmlns:a16="http://schemas.microsoft.com/office/drawing/2014/main" id="{F993E4B6-336C-D6E9-8D25-77DC9549008A}"/>
              </a:ext>
            </a:extLst>
          </p:cNvPr>
          <p:cNvSpPr>
            <a:spLocks noGrp="1"/>
          </p:cNvSpPr>
          <p:nvPr>
            <p:ph type="body" sz="quarter" idx="21" hasCustomPrompt="1"/>
          </p:nvPr>
        </p:nvSpPr>
        <p:spPr>
          <a:xfrm>
            <a:off x="6220800" y="40248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7" name="Percentage vapen">
            <a:extLst>
              <a:ext uri="{FF2B5EF4-FFF2-40B4-BE49-F238E27FC236}">
                <a16:creationId xmlns:a16="http://schemas.microsoft.com/office/drawing/2014/main" id="{26692B63-8B49-8905-8398-C701437021C1}"/>
              </a:ext>
            </a:extLst>
          </p:cNvPr>
          <p:cNvSpPr>
            <a:spLocks noGrp="1"/>
          </p:cNvSpPr>
          <p:nvPr>
            <p:ph type="body" sz="quarter" idx="13" hasCustomPrompt="1"/>
          </p:nvPr>
        </p:nvSpPr>
        <p:spPr>
          <a:xfrm>
            <a:off x="5140800" y="40248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Trendgrafiek roken">
            <a:extLst>
              <a:ext uri="{FF2B5EF4-FFF2-40B4-BE49-F238E27FC236}">
                <a16:creationId xmlns:a16="http://schemas.microsoft.com/office/drawing/2014/main" id="{D49DC992-DF28-3243-BCAF-54A3259D705E}"/>
              </a:ext>
            </a:extLst>
          </p:cNvPr>
          <p:cNvSpPr>
            <a:spLocks noGrp="1"/>
          </p:cNvSpPr>
          <p:nvPr>
            <p:ph type="chart" sz="quarter" idx="14"/>
          </p:nvPr>
        </p:nvSpPr>
        <p:spPr>
          <a:xfrm>
            <a:off x="4370400" y="1519200"/>
            <a:ext cx="3456000" cy="2376000"/>
          </a:xfrm>
          <a:prstGeom prst="rect">
            <a:avLst/>
          </a:prstGeom>
        </p:spPr>
        <p:txBody>
          <a:bodyPr/>
          <a:lstStyle>
            <a:lvl1pPr marL="0" indent="0">
              <a:buNone/>
              <a:defRPr/>
            </a:lvl1pPr>
          </a:lstStyle>
          <a:p>
            <a:endParaRPr lang="nl-NL" dirty="0"/>
          </a:p>
        </p:txBody>
      </p:sp>
      <p:sp>
        <p:nvSpPr>
          <p:cNvPr id="16" name="Tekst wiet of hasj">
            <a:extLst>
              <a:ext uri="{FF2B5EF4-FFF2-40B4-BE49-F238E27FC236}">
                <a16:creationId xmlns:a16="http://schemas.microsoft.com/office/drawing/2014/main" id="{8F420DF3-08AB-13DE-256A-E3019FFD42A6}"/>
              </a:ext>
            </a:extLst>
          </p:cNvPr>
          <p:cNvSpPr>
            <a:spLocks noGrp="1"/>
          </p:cNvSpPr>
          <p:nvPr>
            <p:ph type="body" sz="quarter" idx="23" hasCustomPrompt="1"/>
          </p:nvPr>
        </p:nvSpPr>
        <p:spPr>
          <a:xfrm>
            <a:off x="458751" y="4196856"/>
            <a:ext cx="3456000" cy="625799"/>
          </a:xfrm>
          <a:prstGeom prst="rect">
            <a:avLst/>
          </a:prstGeom>
        </p:spPr>
        <p:txBody>
          <a:bodyPr/>
          <a:lstStyle>
            <a:lvl1pPr marL="0" indent="0">
              <a:buFont typeface="Arial" panose="020B0604020202020204" pitchFamily="34" charset="0"/>
              <a:buNone/>
              <a:defRPr sz="1050">
                <a:latin typeface="Century Gothic" panose="020B0502020202020204" pitchFamily="34" charset="0"/>
              </a:defRPr>
            </a:lvl1pPr>
            <a:lvl2pPr marL="669543" indent="0">
              <a:buNone/>
              <a:defRPr sz="1050">
                <a:latin typeface="Century Gothic" panose="020B0502020202020204" pitchFamily="34" charset="0"/>
              </a:defRPr>
            </a:lvl2pPr>
            <a:lvl3pPr marL="1339089" indent="0">
              <a:buNone/>
              <a:defRPr sz="1050">
                <a:latin typeface="Century Gothic" panose="020B0502020202020204" pitchFamily="34" charset="0"/>
              </a:defRPr>
            </a:lvl3pPr>
            <a:lvl4pPr marL="2008634" indent="0">
              <a:buNone/>
              <a:defRPr sz="1050">
                <a:latin typeface="Century Gothic" panose="020B0502020202020204" pitchFamily="34" charset="0"/>
              </a:defRPr>
            </a:lvl4pPr>
            <a:lvl5pPr marL="2678177" indent="0">
              <a:buNone/>
              <a:defRPr sz="1050">
                <a:latin typeface="Century Gothic" panose="020B0502020202020204" pitchFamily="34" charset="0"/>
              </a:defRPr>
            </a:lvl5pPr>
          </a:lstStyle>
          <a:p>
            <a:r>
              <a:rPr lang="nl-NL" sz="1050" dirty="0">
                <a:solidFill>
                  <a:schemeClr val="tx1"/>
                </a:solidFill>
                <a:highlight>
                  <a:srgbClr val="FFFF00"/>
                </a:highlight>
                <a:latin typeface="Century Gothic" panose="020B0502020202020204" pitchFamily="34" charset="0"/>
              </a:rPr>
              <a:t>xx% </a:t>
            </a:r>
            <a:r>
              <a:rPr lang="nl-NL" sz="1050" dirty="0">
                <a:solidFill>
                  <a:schemeClr val="tx1"/>
                </a:solidFill>
                <a:latin typeface="Century Gothic" panose="020B0502020202020204" pitchFamily="34" charset="0"/>
              </a:rPr>
              <a:t>van de jongeren op uw school heeft ooit wiet of hasj gebruikt. Het percentage dat in de laatste 4 weken wiet of hasj gebruikt heeft is </a:t>
            </a:r>
            <a:r>
              <a:rPr lang="nl-NL" sz="1050" dirty="0">
                <a:solidFill>
                  <a:schemeClr val="tx1"/>
                </a:solidFill>
                <a:highlight>
                  <a:srgbClr val="FFFF00"/>
                </a:highlight>
                <a:latin typeface="Century Gothic" panose="020B0502020202020204" pitchFamily="34" charset="0"/>
              </a:rPr>
              <a:t>xx%</a:t>
            </a:r>
            <a:r>
              <a:rPr lang="nl-NL" sz="1050" dirty="0">
                <a:solidFill>
                  <a:schemeClr val="tx1"/>
                </a:solidFill>
                <a:latin typeface="Century Gothic" panose="020B0502020202020204" pitchFamily="34" charset="0"/>
              </a:rPr>
              <a:t>.</a:t>
            </a:r>
          </a:p>
        </p:txBody>
      </p:sp>
    </p:spTree>
    <p:extLst>
      <p:ext uri="{BB962C8B-B14F-4D97-AF65-F5344CB8AC3E}">
        <p14:creationId xmlns:p14="http://schemas.microsoft.com/office/powerpoint/2010/main" val="352518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2. Slapen">
    <p:spTree>
      <p:nvGrpSpPr>
        <p:cNvPr id="1" name=""/>
        <p:cNvGrpSpPr/>
        <p:nvPr/>
      </p:nvGrpSpPr>
      <p:grpSpPr>
        <a:xfrm>
          <a:off x="0" y="0"/>
          <a:ext cx="0" cy="0"/>
          <a:chOff x="0" y="0"/>
          <a:chExt cx="0" cy="0"/>
        </a:xfrm>
      </p:grpSpPr>
      <p:cxnSp>
        <p:nvCxnSpPr>
          <p:cNvPr id="8" name="Rechter scheidingslijn">
            <a:extLst>
              <a:ext uri="{FF2B5EF4-FFF2-40B4-BE49-F238E27FC236}">
                <a16:creationId xmlns:a16="http://schemas.microsoft.com/office/drawing/2014/main" id="{FFC82515-DC39-05D9-8E2C-020ADB1E7424}"/>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Linker scheidingslijn" hidden="1">
            <a:extLst>
              <a:ext uri="{FF2B5EF4-FFF2-40B4-BE49-F238E27FC236}">
                <a16:creationId xmlns:a16="http://schemas.microsoft.com/office/drawing/2014/main" id="{1FDD3BA3-06B9-C657-2644-AA42465D31D5}"/>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2" name="Rechtervlak" hidden="1">
            <a:extLst>
              <a:ext uri="{FF2B5EF4-FFF2-40B4-BE49-F238E27FC236}">
                <a16:creationId xmlns:a16="http://schemas.microsoft.com/office/drawing/2014/main" id="{1D7DE066-62EA-2FBB-4AA8-E7B1593E9538}"/>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9" name="Middenvlak">
            <a:extLst>
              <a:ext uri="{FF2B5EF4-FFF2-40B4-BE49-F238E27FC236}">
                <a16:creationId xmlns:a16="http://schemas.microsoft.com/office/drawing/2014/main" id="{7B968F48-4AE4-98F5-0C6C-725EDB23EBAB}"/>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2" name="Linkervlak">
            <a:extLst>
              <a:ext uri="{FF2B5EF4-FFF2-40B4-BE49-F238E27FC236}">
                <a16:creationId xmlns:a16="http://schemas.microsoft.com/office/drawing/2014/main" id="{DFA1B2BC-C81F-380F-18FA-AF03643B636F}"/>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5" name="Driehoek">
            <a:extLst>
              <a:ext uri="{FF2B5EF4-FFF2-40B4-BE49-F238E27FC236}">
                <a16:creationId xmlns:a16="http://schemas.microsoft.com/office/drawing/2014/main" id="{DACF651C-D8F7-D583-394C-73C6F28132A7}"/>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30" name="Titelblok">
            <a:extLst>
              <a:ext uri="{FF2B5EF4-FFF2-40B4-BE49-F238E27FC236}">
                <a16:creationId xmlns:a16="http://schemas.microsoft.com/office/drawing/2014/main" id="{A699BCD5-2F2D-8F58-9367-4D74F76B2D2F}"/>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12. Slapen</a:t>
            </a:r>
          </a:p>
        </p:txBody>
      </p:sp>
      <p:sp>
        <p:nvSpPr>
          <p:cNvPr id="13" name="Tekstvak 12">
            <a:extLst>
              <a:ext uri="{FF2B5EF4-FFF2-40B4-BE49-F238E27FC236}">
                <a16:creationId xmlns:a16="http://schemas.microsoft.com/office/drawing/2014/main" id="{1A598D99-342E-9E53-6053-C8F82E115E60}"/>
              </a:ext>
            </a:extLst>
          </p:cNvPr>
          <p:cNvSpPr txBox="1"/>
          <p:nvPr userDrawn="1"/>
        </p:nvSpPr>
        <p:spPr>
          <a:xfrm>
            <a:off x="4365600" y="4906329"/>
            <a:ext cx="3456000" cy="261610"/>
          </a:xfrm>
          <a:prstGeom prst="rect">
            <a:avLst/>
          </a:prstGeom>
          <a:noFill/>
        </p:spPr>
        <p:txBody>
          <a:bodyPr wrap="square">
            <a:spAutoFit/>
          </a:bodyPr>
          <a:lstStyle/>
          <a:p>
            <a:pPr algn="ctr"/>
            <a:r>
              <a:rPr lang="nl-NL" sz="1100" b="1" dirty="0">
                <a:solidFill>
                  <a:srgbClr val="009898"/>
                </a:solidFill>
                <a:latin typeface="Century Gothic" panose="020B0502020202020204" pitchFamily="34" charset="0"/>
                <a:cs typeface="Arial" panose="020B0604020202020204" pitchFamily="34" charset="0"/>
              </a:rPr>
              <a:t>Slaapt 10 uur per dag</a:t>
            </a:r>
          </a:p>
        </p:txBody>
      </p:sp>
      <p:sp>
        <p:nvSpPr>
          <p:cNvPr id="26" name="Tekstvak 25">
            <a:extLst>
              <a:ext uri="{FF2B5EF4-FFF2-40B4-BE49-F238E27FC236}">
                <a16:creationId xmlns:a16="http://schemas.microsoft.com/office/drawing/2014/main" id="{F27A007F-5E5E-0B83-F777-E6EA019D125F}"/>
              </a:ext>
            </a:extLst>
          </p:cNvPr>
          <p:cNvSpPr txBox="1"/>
          <p:nvPr userDrawn="1"/>
        </p:nvSpPr>
        <p:spPr>
          <a:xfrm>
            <a:off x="4365600" y="6139190"/>
            <a:ext cx="3456000" cy="261610"/>
          </a:xfrm>
          <a:prstGeom prst="rect">
            <a:avLst/>
          </a:prstGeom>
          <a:noFill/>
        </p:spPr>
        <p:txBody>
          <a:bodyPr wrap="square" rtlCol="0">
            <a:spAutoFit/>
          </a:bodyPr>
          <a:lstStyle/>
          <a:p>
            <a:pPr algn="ctr"/>
            <a:r>
              <a:rPr lang="nl-NL" sz="1100" b="1" dirty="0">
                <a:solidFill>
                  <a:srgbClr val="009898"/>
                </a:solidFill>
                <a:latin typeface="Century Gothic" panose="020B0502020202020204" pitchFamily="34" charset="0"/>
                <a:cs typeface="Arial" panose="020B0604020202020204" pitchFamily="34" charset="0"/>
              </a:rPr>
              <a:t>heeft ooit wiet of hasj gebruikt</a:t>
            </a:r>
          </a:p>
        </p:txBody>
      </p:sp>
      <p:sp>
        <p:nvSpPr>
          <p:cNvPr id="5" name="Tekstvak 4">
            <a:extLst>
              <a:ext uri="{FF2B5EF4-FFF2-40B4-BE49-F238E27FC236}">
                <a16:creationId xmlns:a16="http://schemas.microsoft.com/office/drawing/2014/main" id="{5DD3849D-4ACB-AF9F-6D11-FAC4BA09AEDB}"/>
              </a:ext>
            </a:extLst>
          </p:cNvPr>
          <p:cNvSpPr txBox="1"/>
          <p:nvPr userDrawn="1"/>
        </p:nvSpPr>
        <p:spPr>
          <a:xfrm>
            <a:off x="4491157" y="4313095"/>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6" name="Tekstvak 5">
            <a:extLst>
              <a:ext uri="{FF2B5EF4-FFF2-40B4-BE49-F238E27FC236}">
                <a16:creationId xmlns:a16="http://schemas.microsoft.com/office/drawing/2014/main" id="{7430BD16-6F54-CC77-30F1-56FB604EF4CA}"/>
              </a:ext>
            </a:extLst>
          </p:cNvPr>
          <p:cNvSpPr txBox="1"/>
          <p:nvPr userDrawn="1"/>
        </p:nvSpPr>
        <p:spPr>
          <a:xfrm>
            <a:off x="7059000" y="4312585"/>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4" name="Tekstvak 13">
            <a:extLst>
              <a:ext uri="{FF2B5EF4-FFF2-40B4-BE49-F238E27FC236}">
                <a16:creationId xmlns:a16="http://schemas.microsoft.com/office/drawing/2014/main" id="{4734BB12-3CF1-4593-D74F-92815403DEC1}"/>
              </a:ext>
            </a:extLst>
          </p:cNvPr>
          <p:cNvSpPr txBox="1"/>
          <p:nvPr userDrawn="1"/>
        </p:nvSpPr>
        <p:spPr>
          <a:xfrm>
            <a:off x="4492870" y="5542453"/>
            <a:ext cx="648000" cy="261610"/>
          </a:xfrm>
          <a:prstGeom prst="rect">
            <a:avLst/>
          </a:prstGeom>
          <a:noFill/>
        </p:spPr>
        <p:txBody>
          <a:bodyPr wrap="square" anchor="ctr">
            <a:spAutoFit/>
          </a:bodyPr>
          <a:lstStyle/>
          <a:p>
            <a:pPr algn="ctr"/>
            <a:r>
              <a:rPr lang="nl-NL" sz="1100" b="1" dirty="0">
                <a:solidFill>
                  <a:srgbClr val="009898"/>
                </a:solidFill>
                <a:latin typeface="Century Gothic" panose="020B0502020202020204" pitchFamily="34" charset="0"/>
              </a:rPr>
              <a:t>School</a:t>
            </a:r>
            <a:endParaRPr lang="nl-NL" sz="1200" b="1" dirty="0">
              <a:solidFill>
                <a:srgbClr val="009898"/>
              </a:solidFill>
            </a:endParaRPr>
          </a:p>
        </p:txBody>
      </p:sp>
      <p:sp>
        <p:nvSpPr>
          <p:cNvPr id="15" name="Tekstvak 14">
            <a:extLst>
              <a:ext uri="{FF2B5EF4-FFF2-40B4-BE49-F238E27FC236}">
                <a16:creationId xmlns:a16="http://schemas.microsoft.com/office/drawing/2014/main" id="{990479F9-45F0-054A-AED5-A20642778FF9}"/>
              </a:ext>
            </a:extLst>
          </p:cNvPr>
          <p:cNvSpPr txBox="1"/>
          <p:nvPr userDrawn="1"/>
        </p:nvSpPr>
        <p:spPr>
          <a:xfrm>
            <a:off x="7051131" y="5542453"/>
            <a:ext cx="648000" cy="261610"/>
          </a:xfrm>
          <a:prstGeom prst="rect">
            <a:avLst/>
          </a:prstGeom>
          <a:noFill/>
        </p:spPr>
        <p:txBody>
          <a:bodyPr wrap="square" anchor="ctr">
            <a:spAutoFit/>
          </a:bodyPr>
          <a:lstStyle/>
          <a:p>
            <a:pPr algn="ctr"/>
            <a:r>
              <a:rPr lang="nl-NL" sz="1100" b="1" dirty="0">
                <a:solidFill>
                  <a:srgbClr val="E8525F"/>
                </a:solidFill>
                <a:latin typeface="Century Gothic" panose="020B0502020202020204" pitchFamily="34" charset="0"/>
              </a:rPr>
              <a:t>Regio</a:t>
            </a:r>
          </a:p>
        </p:txBody>
      </p:sp>
      <p:sp>
        <p:nvSpPr>
          <p:cNvPr id="18" name="Tekstvak 17">
            <a:extLst>
              <a:ext uri="{FF2B5EF4-FFF2-40B4-BE49-F238E27FC236}">
                <a16:creationId xmlns:a16="http://schemas.microsoft.com/office/drawing/2014/main" id="{0B0064D4-86A9-7E89-D86F-62FA5684ABBD}"/>
              </a:ext>
            </a:extLst>
          </p:cNvPr>
          <p:cNvSpPr txBox="1"/>
          <p:nvPr userDrawn="1"/>
        </p:nvSpPr>
        <p:spPr>
          <a:xfrm>
            <a:off x="462020" y="4822655"/>
            <a:ext cx="3454374" cy="738664"/>
          </a:xfrm>
          <a:prstGeom prst="rect">
            <a:avLst/>
          </a:prstGeom>
          <a:noFill/>
        </p:spPr>
        <p:txBody>
          <a:bodyPr wrap="square">
            <a:spAutoFit/>
          </a:bodyPr>
          <a:lstStyle/>
          <a:p>
            <a:r>
              <a:rPr lang="nl-NL" sz="1050" dirty="0">
                <a:solidFill>
                  <a:schemeClr val="tx1"/>
                </a:solidFill>
                <a:latin typeface="Century Gothic" panose="020B0502020202020204" pitchFamily="34" charset="0"/>
              </a:rPr>
              <a:t>Hoewel roken, vapen en wiet of hasj gebruik vooral voorkomen in klas 4 zien we dit ook al in klas 2. Vapen komt iets vaker voor bij meisjes, terwijl jongens vaker wiet of hasj hebben gebruikt.</a:t>
            </a:r>
            <a:endParaRPr lang="nl-NL" sz="2800" dirty="0"/>
          </a:p>
        </p:txBody>
      </p:sp>
      <p:sp>
        <p:nvSpPr>
          <p:cNvPr id="28" name="Combi middelen gender">
            <a:extLst>
              <a:ext uri="{FF2B5EF4-FFF2-40B4-BE49-F238E27FC236}">
                <a16:creationId xmlns:a16="http://schemas.microsoft.com/office/drawing/2014/main" id="{6ADD03D5-1C37-1E0C-4E42-960808D93124}"/>
              </a:ext>
            </a:extLst>
          </p:cNvPr>
          <p:cNvSpPr>
            <a:spLocks noGrp="1"/>
          </p:cNvSpPr>
          <p:nvPr>
            <p:ph type="chart" sz="quarter" idx="20"/>
          </p:nvPr>
        </p:nvSpPr>
        <p:spPr>
          <a:xfrm>
            <a:off x="8280407" y="4024800"/>
            <a:ext cx="3456000" cy="2376000"/>
          </a:xfrm>
          <a:prstGeom prst="rect">
            <a:avLst/>
          </a:prstGeom>
        </p:spPr>
        <p:txBody>
          <a:bodyPr/>
          <a:lstStyle>
            <a:lvl1pPr marL="0" indent="0">
              <a:buNone/>
              <a:defRPr/>
            </a:lvl1pPr>
          </a:lstStyle>
          <a:p>
            <a:endParaRPr lang="nl-NL" dirty="0"/>
          </a:p>
        </p:txBody>
      </p:sp>
      <p:sp>
        <p:nvSpPr>
          <p:cNvPr id="27" name="Combi middelen klas">
            <a:extLst>
              <a:ext uri="{FF2B5EF4-FFF2-40B4-BE49-F238E27FC236}">
                <a16:creationId xmlns:a16="http://schemas.microsoft.com/office/drawing/2014/main" id="{A4305FD8-CD4E-6B02-BC32-6D3613367F90}"/>
              </a:ext>
            </a:extLst>
          </p:cNvPr>
          <p:cNvSpPr>
            <a:spLocks noGrp="1"/>
          </p:cNvSpPr>
          <p:nvPr>
            <p:ph type="chart" sz="quarter" idx="19"/>
          </p:nvPr>
        </p:nvSpPr>
        <p:spPr>
          <a:xfrm>
            <a:off x="8278781" y="1519200"/>
            <a:ext cx="3456000" cy="2376000"/>
          </a:xfrm>
          <a:prstGeom prst="rect">
            <a:avLst/>
          </a:prstGeom>
        </p:spPr>
        <p:txBody>
          <a:bodyPr/>
          <a:lstStyle>
            <a:lvl1pPr marL="0" indent="0">
              <a:buNone/>
              <a:defRPr/>
            </a:lvl1pPr>
          </a:lstStyle>
          <a:p>
            <a:endParaRPr lang="nl-NL" dirty="0"/>
          </a:p>
        </p:txBody>
      </p:sp>
      <p:sp>
        <p:nvSpPr>
          <p:cNvPr id="3" name="Percentage softdrugs regio">
            <a:extLst>
              <a:ext uri="{FF2B5EF4-FFF2-40B4-BE49-F238E27FC236}">
                <a16:creationId xmlns:a16="http://schemas.microsoft.com/office/drawing/2014/main" id="{FB8BE225-40BC-86C0-D54C-FA42A61FDFC5}"/>
              </a:ext>
            </a:extLst>
          </p:cNvPr>
          <p:cNvSpPr>
            <a:spLocks noGrp="1"/>
          </p:cNvSpPr>
          <p:nvPr>
            <p:ph type="body" sz="quarter" idx="22" hasCustomPrompt="1"/>
          </p:nvPr>
        </p:nvSpPr>
        <p:spPr>
          <a:xfrm>
            <a:off x="6220800" y="525664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10" name="Percentage softdrugs">
            <a:extLst>
              <a:ext uri="{FF2B5EF4-FFF2-40B4-BE49-F238E27FC236}">
                <a16:creationId xmlns:a16="http://schemas.microsoft.com/office/drawing/2014/main" id="{72C552E8-6B5B-5756-9A8A-5BBC14750B78}"/>
              </a:ext>
            </a:extLst>
          </p:cNvPr>
          <p:cNvSpPr>
            <a:spLocks noGrp="1"/>
          </p:cNvSpPr>
          <p:nvPr>
            <p:ph type="body" sz="quarter" idx="16" hasCustomPrompt="1"/>
          </p:nvPr>
        </p:nvSpPr>
        <p:spPr>
          <a:xfrm>
            <a:off x="5140800" y="525664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2" name="Percentage slapen regio">
            <a:extLst>
              <a:ext uri="{FF2B5EF4-FFF2-40B4-BE49-F238E27FC236}">
                <a16:creationId xmlns:a16="http://schemas.microsoft.com/office/drawing/2014/main" id="{F993E4B6-336C-D6E9-8D25-77DC9549008A}"/>
              </a:ext>
            </a:extLst>
          </p:cNvPr>
          <p:cNvSpPr>
            <a:spLocks noGrp="1"/>
          </p:cNvSpPr>
          <p:nvPr>
            <p:ph type="body" sz="quarter" idx="21" hasCustomPrompt="1"/>
          </p:nvPr>
        </p:nvSpPr>
        <p:spPr>
          <a:xfrm>
            <a:off x="6220800" y="4024800"/>
            <a:ext cx="838200" cy="838200"/>
          </a:xfrm>
          <a:prstGeom prst="ellipse">
            <a:avLst/>
          </a:prstGeom>
          <a:solidFill>
            <a:schemeClr val="accent5"/>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7" name="Percentage slapen">
            <a:extLst>
              <a:ext uri="{FF2B5EF4-FFF2-40B4-BE49-F238E27FC236}">
                <a16:creationId xmlns:a16="http://schemas.microsoft.com/office/drawing/2014/main" id="{26692B63-8B49-8905-8398-C701437021C1}"/>
              </a:ext>
            </a:extLst>
          </p:cNvPr>
          <p:cNvSpPr>
            <a:spLocks noGrp="1"/>
          </p:cNvSpPr>
          <p:nvPr>
            <p:ph type="body" sz="quarter" idx="13" hasCustomPrompt="1"/>
          </p:nvPr>
        </p:nvSpPr>
        <p:spPr>
          <a:xfrm>
            <a:off x="5140800" y="4024800"/>
            <a:ext cx="838200" cy="838200"/>
          </a:xfrm>
          <a:prstGeom prst="ellipse">
            <a:avLst/>
          </a:prstGeom>
          <a:solidFill>
            <a:srgbClr val="009898"/>
          </a:solidFill>
          <a:ln>
            <a:noFill/>
          </a:ln>
        </p:spPr>
        <p:txBody>
          <a:bodyPr anchor="ctr"/>
          <a:lstStyle>
            <a:lvl1pPr marL="0" indent="0" algn="ctr">
              <a:buNone/>
              <a:defRPr sz="1600" b="1">
                <a:solidFill>
                  <a:schemeClr val="bg1"/>
                </a:solidFill>
                <a:latin typeface="Century Gothic" panose="020B0502020202020204" pitchFamily="34" charset="0"/>
              </a:defRPr>
            </a:lvl1pPr>
            <a:lvl2pPr marL="669545" indent="0">
              <a:buNone/>
              <a:defRPr/>
            </a:lvl2pPr>
            <a:lvl3pPr marL="1339088" indent="0">
              <a:buNone/>
              <a:defRPr/>
            </a:lvl3pPr>
            <a:lvl4pPr marL="2008634" indent="0">
              <a:buNone/>
              <a:defRPr/>
            </a:lvl4pPr>
            <a:lvl5pPr marL="2678176" indent="0">
              <a:buNone/>
              <a:defRPr/>
            </a:lvl5pPr>
          </a:lstStyle>
          <a:p>
            <a:pPr lvl="0"/>
            <a:r>
              <a:rPr lang="nl-NL" dirty="0"/>
              <a:t>xx%</a:t>
            </a:r>
          </a:p>
        </p:txBody>
      </p:sp>
      <p:sp>
        <p:nvSpPr>
          <p:cNvPr id="9" name="Grafiek slaapproblemen">
            <a:extLst>
              <a:ext uri="{FF2B5EF4-FFF2-40B4-BE49-F238E27FC236}">
                <a16:creationId xmlns:a16="http://schemas.microsoft.com/office/drawing/2014/main" id="{D49DC992-DF28-3243-BCAF-54A3259D705E}"/>
              </a:ext>
            </a:extLst>
          </p:cNvPr>
          <p:cNvSpPr>
            <a:spLocks noGrp="1"/>
          </p:cNvSpPr>
          <p:nvPr>
            <p:ph type="chart" sz="quarter" idx="14"/>
          </p:nvPr>
        </p:nvSpPr>
        <p:spPr>
          <a:xfrm>
            <a:off x="457164" y="1505383"/>
            <a:ext cx="7364436" cy="2376000"/>
          </a:xfrm>
          <a:prstGeom prst="rect">
            <a:avLst/>
          </a:prstGeom>
        </p:spPr>
        <p:txBody>
          <a:bodyPr/>
          <a:lstStyle>
            <a:lvl1pPr marL="0" indent="0">
              <a:buNone/>
              <a:defRPr/>
            </a:lvl1pPr>
          </a:lstStyle>
          <a:p>
            <a:endParaRPr lang="nl-NL" dirty="0"/>
          </a:p>
        </p:txBody>
      </p:sp>
    </p:spTree>
    <p:extLst>
      <p:ext uri="{BB962C8B-B14F-4D97-AF65-F5344CB8AC3E}">
        <p14:creationId xmlns:p14="http://schemas.microsoft.com/office/powerpoint/2010/main" val="4101332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Kleurenschema">
    <p:spTree>
      <p:nvGrpSpPr>
        <p:cNvPr id="1" name=""/>
        <p:cNvGrpSpPr/>
        <p:nvPr/>
      </p:nvGrpSpPr>
      <p:grpSpPr>
        <a:xfrm>
          <a:off x="0" y="0"/>
          <a:ext cx="0" cy="0"/>
          <a:chOff x="0" y="0"/>
          <a:chExt cx="0" cy="0"/>
        </a:xfrm>
      </p:grpSpPr>
      <p:sp>
        <p:nvSpPr>
          <p:cNvPr id="4" name="Driehoek">
            <a:extLst>
              <a:ext uri="{FF2B5EF4-FFF2-40B4-BE49-F238E27FC236}">
                <a16:creationId xmlns:a16="http://schemas.microsoft.com/office/drawing/2014/main" id="{7517855B-8BF1-153A-4DA9-B7B4419B5F76}"/>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31AF1ABD-126D-2164-3876-74CF22080436}"/>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Kleurenschema</a:t>
            </a:r>
          </a:p>
        </p:txBody>
      </p:sp>
      <p:pic>
        <p:nvPicPr>
          <p:cNvPr id="6" name="Afbeelding 5">
            <a:extLst>
              <a:ext uri="{FF2B5EF4-FFF2-40B4-BE49-F238E27FC236}">
                <a16:creationId xmlns:a16="http://schemas.microsoft.com/office/drawing/2014/main" id="{D389C3D0-6B23-333A-7037-943F3EB80E2F}"/>
              </a:ext>
            </a:extLst>
          </p:cNvPr>
          <p:cNvPicPr>
            <a:picLocks noChangeAspect="1"/>
          </p:cNvPicPr>
          <p:nvPr userDrawn="1"/>
        </p:nvPicPr>
        <p:blipFill>
          <a:blip r:embed="rId2"/>
          <a:stretch>
            <a:fillRect/>
          </a:stretch>
        </p:blipFill>
        <p:spPr>
          <a:xfrm>
            <a:off x="1241192" y="1285987"/>
            <a:ext cx="9719590" cy="5069454"/>
          </a:xfrm>
          <a:prstGeom prst="rect">
            <a:avLst/>
          </a:prstGeom>
        </p:spPr>
      </p:pic>
    </p:spTree>
    <p:extLst>
      <p:ext uri="{BB962C8B-B14F-4D97-AF65-F5344CB8AC3E}">
        <p14:creationId xmlns:p14="http://schemas.microsoft.com/office/powerpoint/2010/main" val="2104915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ogo's">
    <p:spTree>
      <p:nvGrpSpPr>
        <p:cNvPr id="1" name=""/>
        <p:cNvGrpSpPr/>
        <p:nvPr/>
      </p:nvGrpSpPr>
      <p:grpSpPr>
        <a:xfrm>
          <a:off x="0" y="0"/>
          <a:ext cx="0" cy="0"/>
          <a:chOff x="0" y="0"/>
          <a:chExt cx="0" cy="0"/>
        </a:xfrm>
      </p:grpSpPr>
      <p:sp>
        <p:nvSpPr>
          <p:cNvPr id="4" name="Driehoek">
            <a:extLst>
              <a:ext uri="{FF2B5EF4-FFF2-40B4-BE49-F238E27FC236}">
                <a16:creationId xmlns:a16="http://schemas.microsoft.com/office/drawing/2014/main" id="{7517855B-8BF1-153A-4DA9-B7B4419B5F76}"/>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31AF1ABD-126D-2164-3876-74CF22080436}"/>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Logo’s</a:t>
            </a:r>
          </a:p>
        </p:txBody>
      </p:sp>
      <p:pic>
        <p:nvPicPr>
          <p:cNvPr id="2" name="Picture 8" descr="A picture containing text, sign, clipart&#10;&#10;Description automatically generated">
            <a:extLst>
              <a:ext uri="{FF2B5EF4-FFF2-40B4-BE49-F238E27FC236}">
                <a16:creationId xmlns:a16="http://schemas.microsoft.com/office/drawing/2014/main" id="{68821CEE-9EC0-6F9B-F03E-BFBFA93E7361}"/>
              </a:ext>
            </a:extLst>
          </p:cNvPr>
          <p:cNvPicPr>
            <a:picLocks noChangeAspect="1"/>
          </p:cNvPicPr>
          <p:nvPr userDrawn="1"/>
        </p:nvPicPr>
        <p:blipFill>
          <a:blip r:embed="rId2"/>
          <a:stretch>
            <a:fillRect/>
          </a:stretch>
        </p:blipFill>
        <p:spPr>
          <a:xfrm>
            <a:off x="5685975" y="1637576"/>
            <a:ext cx="820049" cy="471156"/>
          </a:xfrm>
          <a:prstGeom prst="rect">
            <a:avLst/>
          </a:prstGeom>
        </p:spPr>
      </p:pic>
      <p:pic>
        <p:nvPicPr>
          <p:cNvPr id="6" name="Afbeelding 5" descr="Afbeelding met tekst, Lettertype, schermopname, logo&#10;&#10;Automatisch gegenereerde beschrijving">
            <a:extLst>
              <a:ext uri="{FF2B5EF4-FFF2-40B4-BE49-F238E27FC236}">
                <a16:creationId xmlns:a16="http://schemas.microsoft.com/office/drawing/2014/main" id="{3F985BF7-6F29-7ECF-58BF-C913B5B574D2}"/>
              </a:ext>
            </a:extLst>
          </p:cNvPr>
          <p:cNvPicPr>
            <a:picLocks noChangeAspect="1"/>
          </p:cNvPicPr>
          <p:nvPr userDrawn="1"/>
        </p:nvPicPr>
        <p:blipFill rotWithShape="1">
          <a:blip r:embed="rId3" r:link="rId4" cstate="print">
            <a:extLst>
              <a:ext uri="{28A0092B-C50C-407E-A947-70E740481C1C}">
                <a14:useLocalDpi xmlns:a14="http://schemas.microsoft.com/office/drawing/2010/main" val="0"/>
              </a:ext>
            </a:extLst>
          </a:blip>
          <a:srcRect l="23654" t="29994" b="29109"/>
          <a:stretch>
            <a:fillRect/>
          </a:stretch>
        </p:blipFill>
        <p:spPr bwMode="auto">
          <a:xfrm>
            <a:off x="2065724" y="1561923"/>
            <a:ext cx="1620000" cy="622461"/>
          </a:xfrm>
          <a:prstGeom prst="rect">
            <a:avLst/>
          </a:prstGeom>
          <a:noFill/>
          <a:ln>
            <a:noFill/>
          </a:ln>
        </p:spPr>
      </p:pic>
    </p:spTree>
    <p:extLst>
      <p:ext uri="{BB962C8B-B14F-4D97-AF65-F5344CB8AC3E}">
        <p14:creationId xmlns:p14="http://schemas.microsoft.com/office/powerpoint/2010/main" val="2591824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oorbeeldpagina smaragdgroen">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0"/>
            <a:ext cx="576000" cy="10668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0"/>
            <a:ext cx="9719589" cy="106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34723536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oorbeeldpagina goud">
    <p:spTree>
      <p:nvGrpSpPr>
        <p:cNvPr id="1" name=""/>
        <p:cNvGrpSpPr/>
        <p:nvPr/>
      </p:nvGrpSpPr>
      <p:grpSpPr>
        <a:xfrm>
          <a:off x="0" y="0"/>
          <a:ext cx="0" cy="0"/>
          <a:chOff x="0" y="0"/>
          <a:chExt cx="0" cy="0"/>
        </a:xfrm>
      </p:grpSpPr>
      <p:cxnSp>
        <p:nvCxnSpPr>
          <p:cNvPr id="15" name="Rechter scheidingslijn">
            <a:extLst>
              <a:ext uri="{FF2B5EF4-FFF2-40B4-BE49-F238E27FC236}">
                <a16:creationId xmlns:a16="http://schemas.microsoft.com/office/drawing/2014/main" id="{658A1A85-0B9E-3DC0-4198-73399E6F2402}"/>
              </a:ext>
            </a:extLst>
          </p:cNvPr>
          <p:cNvCxnSpPr>
            <a:cxnSpLocks/>
          </p:cNvCxnSpPr>
          <p:nvPr userDrawn="1"/>
        </p:nvCxnSpPr>
        <p:spPr>
          <a:xfrm flipV="1">
            <a:off x="805182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Linker scheidingslijn">
            <a:extLst>
              <a:ext uri="{FF2B5EF4-FFF2-40B4-BE49-F238E27FC236}">
                <a16:creationId xmlns:a16="http://schemas.microsoft.com/office/drawing/2014/main" id="{05B0000E-CB62-82A2-E0B8-AE2010E700FA}"/>
              </a:ext>
            </a:extLst>
          </p:cNvPr>
          <p:cNvCxnSpPr>
            <a:cxnSpLocks/>
          </p:cNvCxnSpPr>
          <p:nvPr userDrawn="1"/>
        </p:nvCxnSpPr>
        <p:spPr>
          <a:xfrm flipV="1">
            <a:off x="4140175" y="1519200"/>
            <a:ext cx="0" cy="48816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2" name="Rechtervlak">
            <a:extLst>
              <a:ext uri="{FF2B5EF4-FFF2-40B4-BE49-F238E27FC236}">
                <a16:creationId xmlns:a16="http://schemas.microsoft.com/office/drawing/2014/main" id="{EB561CEC-8DA0-72E9-2D9C-D9FDB4F344CB}"/>
              </a:ext>
            </a:extLst>
          </p:cNvPr>
          <p:cNvSpPr/>
          <p:nvPr userDrawn="1"/>
        </p:nvSpPr>
        <p:spPr>
          <a:xfrm>
            <a:off x="8280407"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21" name="Middenvlak">
            <a:extLst>
              <a:ext uri="{FF2B5EF4-FFF2-40B4-BE49-F238E27FC236}">
                <a16:creationId xmlns:a16="http://schemas.microsoft.com/office/drawing/2014/main" id="{8548F7D7-8105-5D9E-9100-031F4E66ADC1}"/>
              </a:ext>
            </a:extLst>
          </p:cNvPr>
          <p:cNvSpPr/>
          <p:nvPr userDrawn="1"/>
        </p:nvSpPr>
        <p:spPr>
          <a:xfrm>
            <a:off x="4368813"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16" name="Linkervlak">
            <a:extLst>
              <a:ext uri="{FF2B5EF4-FFF2-40B4-BE49-F238E27FC236}">
                <a16:creationId xmlns:a16="http://schemas.microsoft.com/office/drawing/2014/main" id="{04DF77A6-1736-356F-A506-7281562CC5FC}"/>
              </a:ext>
            </a:extLst>
          </p:cNvPr>
          <p:cNvSpPr/>
          <p:nvPr userDrawn="1"/>
        </p:nvSpPr>
        <p:spPr>
          <a:xfrm>
            <a:off x="457219" y="1520170"/>
            <a:ext cx="3454375" cy="488063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8" name="Driehoek">
            <a:extLst>
              <a:ext uri="{FF2B5EF4-FFF2-40B4-BE49-F238E27FC236}">
                <a16:creationId xmlns:a16="http://schemas.microsoft.com/office/drawing/2014/main" id="{D2D695B2-2980-84BF-A44A-4D9E100B6A2D}"/>
              </a:ext>
            </a:extLst>
          </p:cNvPr>
          <p:cNvSpPr/>
          <p:nvPr userDrawn="1"/>
        </p:nvSpPr>
        <p:spPr>
          <a:xfrm rot="10800000" flipH="1">
            <a:off x="9719594" y="0"/>
            <a:ext cx="576000" cy="106680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2391" b="1">
              <a:latin typeface="Century Gothic" panose="020B0502020202020204" pitchFamily="34" charset="0"/>
            </a:endParaRPr>
          </a:p>
        </p:txBody>
      </p:sp>
      <p:sp>
        <p:nvSpPr>
          <p:cNvPr id="5" name="Titelblok">
            <a:extLst>
              <a:ext uri="{FF2B5EF4-FFF2-40B4-BE49-F238E27FC236}">
                <a16:creationId xmlns:a16="http://schemas.microsoft.com/office/drawing/2014/main" id="{C8E810BC-BB83-0EF4-A68A-11710F6ADC62}"/>
              </a:ext>
            </a:extLst>
          </p:cNvPr>
          <p:cNvSpPr/>
          <p:nvPr userDrawn="1"/>
        </p:nvSpPr>
        <p:spPr>
          <a:xfrm>
            <a:off x="0" y="0"/>
            <a:ext cx="9719589" cy="10668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360363" algn="l"/>
            <a:r>
              <a:rPr lang="nl-NL" sz="2400" b="1" noProof="0" dirty="0">
                <a:latin typeface="Century Gothic" panose="020B0502020202020204" pitchFamily="34" charset="0"/>
              </a:rPr>
              <a:t>1. Titel</a:t>
            </a:r>
          </a:p>
        </p:txBody>
      </p:sp>
    </p:spTree>
    <p:extLst>
      <p:ext uri="{BB962C8B-B14F-4D97-AF65-F5344CB8AC3E}">
        <p14:creationId xmlns:p14="http://schemas.microsoft.com/office/powerpoint/2010/main" val="1586364890"/>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4.xml"/><Relationship Id="rId7" Type="http://schemas.openxmlformats.org/officeDocument/2006/relationships/image" Target="../media/image6.sv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slide" Target="../slides/slide2.xml"/><Relationship Id="rId4" Type="http://schemas.openxmlformats.org/officeDocument/2006/relationships/theme" Target="../theme/theme2.xml"/><Relationship Id="rId9" Type="http://schemas.openxmlformats.org/officeDocument/2006/relationships/image" Target="cid:8bda4976-7ba9-4e2c-b0f5-88294a94fb4d@EURPRD10.PROD.OUTLOOK.COM" TargetMode="Externa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cid:8bda4976-7ba9-4e2c-b0f5-88294a94fb4d@EURPRD10.PROD.OUTLOOK.COM" TargetMode="Externa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theme" Target="../theme/theme3.xml"/><Relationship Id="rId4"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7926890"/>
      </p:ext>
    </p:extLst>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35" name="Groep 34">
            <a:extLst>
              <a:ext uri="{FF2B5EF4-FFF2-40B4-BE49-F238E27FC236}">
                <a16:creationId xmlns:a16="http://schemas.microsoft.com/office/drawing/2014/main" id="{ADD47282-7725-DD19-6D58-17EC32470268}"/>
              </a:ext>
            </a:extLst>
          </p:cNvPr>
          <p:cNvGrpSpPr/>
          <p:nvPr userDrawn="1"/>
        </p:nvGrpSpPr>
        <p:grpSpPr>
          <a:xfrm>
            <a:off x="10828384" y="6400800"/>
            <a:ext cx="457200" cy="457200"/>
            <a:chOff x="10820363" y="6400800"/>
            <a:chExt cx="457200" cy="457200"/>
          </a:xfrm>
        </p:grpSpPr>
        <p:sp>
          <p:nvSpPr>
            <p:cNvPr id="36" name="Rechthoek 35">
              <a:hlinkClick r:id="" action="ppaction://hlinkshowjump?jump=previousslide"/>
              <a:extLst>
                <a:ext uri="{FF2B5EF4-FFF2-40B4-BE49-F238E27FC236}">
                  <a16:creationId xmlns:a16="http://schemas.microsoft.com/office/drawing/2014/main" id="{C462D230-9ED6-1EED-3478-98E5313EDA1C}"/>
                </a:ext>
              </a:extLst>
            </p:cNvPr>
            <p:cNvSpPr/>
            <p:nvPr userDrawn="1"/>
          </p:nvSpPr>
          <p:spPr>
            <a:xfrm>
              <a:off x="10820363"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7" name="Gelijkbenige driehoek 36">
              <a:hlinkClick r:id="" action="ppaction://hlinkshowjump?jump=previousslide"/>
              <a:extLst>
                <a:ext uri="{FF2B5EF4-FFF2-40B4-BE49-F238E27FC236}">
                  <a16:creationId xmlns:a16="http://schemas.microsoft.com/office/drawing/2014/main" id="{57AC56BE-91FD-BB82-DA9C-497DFCD01BF9}"/>
                </a:ext>
              </a:extLst>
            </p:cNvPr>
            <p:cNvSpPr/>
            <p:nvPr userDrawn="1"/>
          </p:nvSpPr>
          <p:spPr>
            <a:xfrm rot="16200000" flipH="1">
              <a:off x="109358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32" name="Groep 31">
            <a:extLst>
              <a:ext uri="{FF2B5EF4-FFF2-40B4-BE49-F238E27FC236}">
                <a16:creationId xmlns:a16="http://schemas.microsoft.com/office/drawing/2014/main" id="{EFC8F76D-AF70-2D5C-CAF6-ED644D60FF1C}"/>
              </a:ext>
            </a:extLst>
          </p:cNvPr>
          <p:cNvGrpSpPr/>
          <p:nvPr userDrawn="1"/>
        </p:nvGrpSpPr>
        <p:grpSpPr>
          <a:xfrm>
            <a:off x="11280509" y="6400800"/>
            <a:ext cx="457200" cy="457200"/>
            <a:chOff x="11272488" y="6400800"/>
            <a:chExt cx="457200" cy="457200"/>
          </a:xfrm>
        </p:grpSpPr>
        <p:sp>
          <p:nvSpPr>
            <p:cNvPr id="33" name="Rechthoek 32">
              <a:hlinkClick r:id="" action="ppaction://hlinkshowjump?jump=nextslide"/>
              <a:extLst>
                <a:ext uri="{FF2B5EF4-FFF2-40B4-BE49-F238E27FC236}">
                  <a16:creationId xmlns:a16="http://schemas.microsoft.com/office/drawing/2014/main" id="{17A474EB-6DB4-FC5A-4D1E-C39370BF26DE}"/>
                </a:ext>
              </a:extLst>
            </p:cNvPr>
            <p:cNvSpPr/>
            <p:nvPr userDrawn="1"/>
          </p:nvSpPr>
          <p:spPr>
            <a:xfrm>
              <a:off x="11272488" y="6400800"/>
              <a:ext cx="457200" cy="4572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34" name="Gelijkbenige driehoek 33">
              <a:hlinkClick r:id="" action="ppaction://hlinkshowjump?jump=nextslide"/>
              <a:extLst>
                <a:ext uri="{FF2B5EF4-FFF2-40B4-BE49-F238E27FC236}">
                  <a16:creationId xmlns:a16="http://schemas.microsoft.com/office/drawing/2014/main" id="{F2A91492-2FB3-A234-158F-A565824967A4}"/>
                </a:ext>
              </a:extLst>
            </p:cNvPr>
            <p:cNvSpPr/>
            <p:nvPr userDrawn="1"/>
          </p:nvSpPr>
          <p:spPr>
            <a:xfrm rot="5400000">
              <a:off x="11393088" y="6539400"/>
              <a:ext cx="216000" cy="180000"/>
            </a:xfrm>
            <a:prstGeom prst="triangl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a:p>
          </p:txBody>
        </p:sp>
      </p:grpSp>
      <p:grpSp>
        <p:nvGrpSpPr>
          <p:cNvPr id="29" name="Groep 28">
            <a:extLst>
              <a:ext uri="{FF2B5EF4-FFF2-40B4-BE49-F238E27FC236}">
                <a16:creationId xmlns:a16="http://schemas.microsoft.com/office/drawing/2014/main" id="{D736CFBB-4F20-745F-5199-7213B2AE73F9}"/>
              </a:ext>
            </a:extLst>
          </p:cNvPr>
          <p:cNvGrpSpPr/>
          <p:nvPr userDrawn="1"/>
        </p:nvGrpSpPr>
        <p:grpSpPr>
          <a:xfrm>
            <a:off x="11734781" y="6400800"/>
            <a:ext cx="457219" cy="457200"/>
            <a:chOff x="11734781" y="6400800"/>
            <a:chExt cx="457219" cy="457200"/>
          </a:xfrm>
        </p:grpSpPr>
        <p:sp>
          <p:nvSpPr>
            <p:cNvPr id="30" name="Rectangle 23">
              <a:hlinkClick r:id="rId5" action="ppaction://hlinksldjump"/>
              <a:extLst>
                <a:ext uri="{FF2B5EF4-FFF2-40B4-BE49-F238E27FC236}">
                  <a16:creationId xmlns:a16="http://schemas.microsoft.com/office/drawing/2014/main" id="{CB127B58-0E04-70A9-47ED-461794FE8617}"/>
                </a:ext>
              </a:extLst>
            </p:cNvPr>
            <p:cNvSpPr/>
            <p:nvPr userDrawn="1"/>
          </p:nvSpPr>
          <p:spPr>
            <a:xfrm>
              <a:off x="11734781" y="6400800"/>
              <a:ext cx="457219"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1">
                <a:latin typeface="Century Gothic" panose="020B0502020202020204" pitchFamily="34" charset="0"/>
              </a:endParaRPr>
            </a:p>
          </p:txBody>
        </p:sp>
        <p:pic>
          <p:nvPicPr>
            <p:cNvPr id="31" name="Graphic 30" descr="Pictogram hamburgermenu met effen opvulling">
              <a:hlinkClick r:id="rId5" action="ppaction://hlinksldjump"/>
              <a:extLst>
                <a:ext uri="{FF2B5EF4-FFF2-40B4-BE49-F238E27FC236}">
                  <a16:creationId xmlns:a16="http://schemas.microsoft.com/office/drawing/2014/main" id="{99DE48E4-4AEA-BCAC-EEA9-967EF7C21301}"/>
                </a:ext>
              </a:extLst>
            </p:cNvPr>
            <p:cNvPicPr>
              <a:picLocks/>
            </p:cNvPicPr>
            <p:nvPr userDrawn="1"/>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1762844" y="6431400"/>
              <a:ext cx="396000" cy="396000"/>
            </a:xfrm>
            <a:prstGeom prst="rect">
              <a:avLst/>
            </a:prstGeom>
          </p:spPr>
        </p:pic>
      </p:grpSp>
      <p:pic>
        <p:nvPicPr>
          <p:cNvPr id="2" name="Logo Gezondheidsmonitor Jeugd 2023" descr="Afbeelding met tekst, Lettertype, schermopname, logo&#10;&#10;Automatisch gegenereerde beschrijving">
            <a:extLst>
              <a:ext uri="{FF2B5EF4-FFF2-40B4-BE49-F238E27FC236}">
                <a16:creationId xmlns:a16="http://schemas.microsoft.com/office/drawing/2014/main" id="{9E751B27-EFAD-DB85-9196-6ED411EFAF47}"/>
              </a:ext>
            </a:extLst>
          </p:cNvPr>
          <p:cNvPicPr>
            <a:picLocks noChangeAspect="1"/>
          </p:cNvPicPr>
          <p:nvPr userDrawn="1"/>
        </p:nvPicPr>
        <p:blipFill rotWithShape="1">
          <a:blip r:embed="rId8" r:link="rId9"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Tree>
    <p:extLst>
      <p:ext uri="{BB962C8B-B14F-4D97-AF65-F5344CB8AC3E}">
        <p14:creationId xmlns:p14="http://schemas.microsoft.com/office/powerpoint/2010/main" val="582609979"/>
      </p:ext>
    </p:extLst>
  </p:cSld>
  <p:clrMap bg1="lt1" tx1="dk1" bg2="lt2" tx2="dk2" accent1="accent1" accent2="accent2" accent3="accent3" accent4="accent4" accent5="accent5" accent6="accent6" hlink="hlink" folHlink="folHlink"/>
  <p:sldLayoutIdLst>
    <p:sldLayoutId id="2147483653" r:id="rId1"/>
    <p:sldLayoutId id="2147483663" r:id="rId2"/>
    <p:sldLayoutId id="2147483664" r:id="rId3"/>
  </p:sldLayoutIdLst>
  <p:txStyles>
    <p:titleStyle>
      <a:lvl1pPr algn="ctr" defTabSz="1339088" rtl="0" eaLnBrk="1" latinLnBrk="0" hangingPunct="1">
        <a:spcBef>
          <a:spcPct val="0"/>
        </a:spcBef>
        <a:buNone/>
        <a:defRPr sz="6443" kern="1200">
          <a:solidFill>
            <a:schemeClr val="tx1"/>
          </a:solidFill>
          <a:latin typeface="Serifa Std 55 Roman" pitchFamily="18" charset="0"/>
          <a:ea typeface="+mj-ea"/>
          <a:cs typeface="+mj-cs"/>
        </a:defRPr>
      </a:lvl1pPr>
    </p:titleStyle>
    <p:bodyStyle>
      <a:lvl1pPr marL="502158" indent="-502158" algn="l" defTabSz="1339088" rtl="0" eaLnBrk="1" latinLnBrk="0" hangingPunct="1">
        <a:spcBef>
          <a:spcPct val="20000"/>
        </a:spcBef>
        <a:buFont typeface="Arial" panose="020B0604020202020204" pitchFamily="34" charset="0"/>
        <a:buChar char="•"/>
        <a:defRPr sz="4686" kern="1200">
          <a:solidFill>
            <a:schemeClr val="tx1"/>
          </a:solidFill>
          <a:latin typeface="Serifa Std 45 Light" pitchFamily="18" charset="0"/>
          <a:ea typeface="+mn-ea"/>
          <a:cs typeface="+mn-cs"/>
        </a:defRPr>
      </a:lvl1pPr>
      <a:lvl2pPr marL="1088010" indent="-418467" algn="l" defTabSz="1339088" rtl="0" eaLnBrk="1" latinLnBrk="0" hangingPunct="1">
        <a:spcBef>
          <a:spcPct val="20000"/>
        </a:spcBef>
        <a:buFont typeface="Arial" panose="020B0604020202020204" pitchFamily="34" charset="0"/>
        <a:buChar char="–"/>
        <a:defRPr sz="4100" kern="1200">
          <a:solidFill>
            <a:schemeClr val="tx1"/>
          </a:solidFill>
          <a:latin typeface="Serifa Std 45 Light" pitchFamily="18" charset="0"/>
          <a:ea typeface="+mn-ea"/>
          <a:cs typeface="+mn-cs"/>
        </a:defRPr>
      </a:lvl2pPr>
      <a:lvl3pPr marL="1673860" indent="-334771" algn="l" defTabSz="1339088" rtl="0" eaLnBrk="1" latinLnBrk="0" hangingPunct="1">
        <a:spcBef>
          <a:spcPct val="20000"/>
        </a:spcBef>
        <a:buFont typeface="Arial" panose="020B0604020202020204" pitchFamily="34" charset="0"/>
        <a:buChar char="•"/>
        <a:defRPr sz="3514" kern="1200">
          <a:solidFill>
            <a:schemeClr val="tx1"/>
          </a:solidFill>
          <a:latin typeface="Serifa Std 45 Light" pitchFamily="18" charset="0"/>
          <a:ea typeface="+mn-ea"/>
          <a:cs typeface="+mn-cs"/>
        </a:defRPr>
      </a:lvl3pPr>
      <a:lvl4pPr marL="2343405" indent="-334771" algn="l" defTabSz="1339088" rtl="0" eaLnBrk="1" latinLnBrk="0" hangingPunct="1">
        <a:spcBef>
          <a:spcPct val="20000"/>
        </a:spcBef>
        <a:buFont typeface="Arial" panose="020B0604020202020204" pitchFamily="34" charset="0"/>
        <a:buChar char="–"/>
        <a:defRPr sz="2929" kern="1200">
          <a:solidFill>
            <a:schemeClr val="tx1"/>
          </a:solidFill>
          <a:latin typeface="Serifa Std 45 Light" pitchFamily="18" charset="0"/>
          <a:ea typeface="+mn-ea"/>
          <a:cs typeface="+mn-cs"/>
        </a:defRPr>
      </a:lvl4pPr>
      <a:lvl5pPr marL="3012948" indent="-334771" algn="l" defTabSz="1339088" rtl="0" eaLnBrk="1" latinLnBrk="0" hangingPunct="1">
        <a:spcBef>
          <a:spcPct val="20000"/>
        </a:spcBef>
        <a:buFont typeface="Arial" panose="020B0604020202020204" pitchFamily="34" charset="0"/>
        <a:buChar char="»"/>
        <a:defRPr sz="2929" kern="1200">
          <a:solidFill>
            <a:schemeClr val="tx1"/>
          </a:solidFill>
          <a:latin typeface="Serifa Std 45 Light" pitchFamily="18" charset="0"/>
          <a:ea typeface="+mn-ea"/>
          <a:cs typeface="+mn-cs"/>
        </a:defRPr>
      </a:lvl5pPr>
      <a:lvl6pPr marL="3682493"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6pPr>
      <a:lvl7pPr marL="4352037"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7pPr>
      <a:lvl8pPr marL="5021580"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8pPr>
      <a:lvl9pPr marL="5691126" indent="-334771" algn="l" defTabSz="1339088" rtl="0" eaLnBrk="1" latinLnBrk="0" hangingPunct="1">
        <a:spcBef>
          <a:spcPct val="20000"/>
        </a:spcBef>
        <a:buFont typeface="Arial" panose="020B0604020202020204" pitchFamily="34" charset="0"/>
        <a:buChar char="•"/>
        <a:defRPr sz="2929" kern="1200">
          <a:solidFill>
            <a:schemeClr val="tx1"/>
          </a:solidFill>
          <a:latin typeface="+mn-lt"/>
          <a:ea typeface="+mn-ea"/>
          <a:cs typeface="+mn-cs"/>
        </a:defRPr>
      </a:lvl9pPr>
    </p:bodyStyle>
    <p:otherStyle>
      <a:defPPr>
        <a:defRPr lang="nl-NL"/>
      </a:defPPr>
      <a:lvl1pPr marL="0" algn="l" defTabSz="1339088" rtl="0" eaLnBrk="1" latinLnBrk="0" hangingPunct="1">
        <a:defRPr sz="2636" kern="1200">
          <a:solidFill>
            <a:schemeClr val="tx1"/>
          </a:solidFill>
          <a:latin typeface="+mn-lt"/>
          <a:ea typeface="+mn-ea"/>
          <a:cs typeface="+mn-cs"/>
        </a:defRPr>
      </a:lvl1pPr>
      <a:lvl2pPr marL="669545" algn="l" defTabSz="1339088" rtl="0" eaLnBrk="1" latinLnBrk="0" hangingPunct="1">
        <a:defRPr sz="2636" kern="1200">
          <a:solidFill>
            <a:schemeClr val="tx1"/>
          </a:solidFill>
          <a:latin typeface="+mn-lt"/>
          <a:ea typeface="+mn-ea"/>
          <a:cs typeface="+mn-cs"/>
        </a:defRPr>
      </a:lvl2pPr>
      <a:lvl3pPr marL="1339088" algn="l" defTabSz="1339088" rtl="0" eaLnBrk="1" latinLnBrk="0" hangingPunct="1">
        <a:defRPr sz="2636" kern="1200">
          <a:solidFill>
            <a:schemeClr val="tx1"/>
          </a:solidFill>
          <a:latin typeface="+mn-lt"/>
          <a:ea typeface="+mn-ea"/>
          <a:cs typeface="+mn-cs"/>
        </a:defRPr>
      </a:lvl3pPr>
      <a:lvl4pPr marL="2008634" algn="l" defTabSz="1339088" rtl="0" eaLnBrk="1" latinLnBrk="0" hangingPunct="1">
        <a:defRPr sz="2636" kern="1200">
          <a:solidFill>
            <a:schemeClr val="tx1"/>
          </a:solidFill>
          <a:latin typeface="+mn-lt"/>
          <a:ea typeface="+mn-ea"/>
          <a:cs typeface="+mn-cs"/>
        </a:defRPr>
      </a:lvl4pPr>
      <a:lvl5pPr marL="2678176" algn="l" defTabSz="1339088" rtl="0" eaLnBrk="1" latinLnBrk="0" hangingPunct="1">
        <a:defRPr sz="2636" kern="1200">
          <a:solidFill>
            <a:schemeClr val="tx1"/>
          </a:solidFill>
          <a:latin typeface="+mn-lt"/>
          <a:ea typeface="+mn-ea"/>
          <a:cs typeface="+mn-cs"/>
        </a:defRPr>
      </a:lvl5pPr>
      <a:lvl6pPr marL="3347721" algn="l" defTabSz="1339088" rtl="0" eaLnBrk="1" latinLnBrk="0" hangingPunct="1">
        <a:defRPr sz="2636" kern="1200">
          <a:solidFill>
            <a:schemeClr val="tx1"/>
          </a:solidFill>
          <a:latin typeface="+mn-lt"/>
          <a:ea typeface="+mn-ea"/>
          <a:cs typeface="+mn-cs"/>
        </a:defRPr>
      </a:lvl6pPr>
      <a:lvl7pPr marL="4017265" algn="l" defTabSz="1339088" rtl="0" eaLnBrk="1" latinLnBrk="0" hangingPunct="1">
        <a:defRPr sz="2636" kern="1200">
          <a:solidFill>
            <a:schemeClr val="tx1"/>
          </a:solidFill>
          <a:latin typeface="+mn-lt"/>
          <a:ea typeface="+mn-ea"/>
          <a:cs typeface="+mn-cs"/>
        </a:defRPr>
      </a:lvl7pPr>
      <a:lvl8pPr marL="4686808" algn="l" defTabSz="1339088" rtl="0" eaLnBrk="1" latinLnBrk="0" hangingPunct="1">
        <a:defRPr sz="2636" kern="1200">
          <a:solidFill>
            <a:schemeClr val="tx1"/>
          </a:solidFill>
          <a:latin typeface="+mn-lt"/>
          <a:ea typeface="+mn-ea"/>
          <a:cs typeface="+mn-cs"/>
        </a:defRPr>
      </a:lvl8pPr>
      <a:lvl9pPr marL="5356353" algn="l" defTabSz="1339088" rtl="0" eaLnBrk="1" latinLnBrk="0" hangingPunct="1">
        <a:defRPr sz="2636"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Logo Gezondheidsmonitor Jeugd 2023" descr="Afbeelding met tekst, Lettertype, schermopname, logo&#10;&#10;Automatisch gegenereerde beschrijving">
            <a:extLst>
              <a:ext uri="{FF2B5EF4-FFF2-40B4-BE49-F238E27FC236}">
                <a16:creationId xmlns:a16="http://schemas.microsoft.com/office/drawing/2014/main" id="{8E9BC036-BAC9-81D3-326A-B2C0E4E0C513}"/>
              </a:ext>
            </a:extLst>
          </p:cNvPr>
          <p:cNvPicPr>
            <a:picLocks noChangeAspect="1"/>
          </p:cNvPicPr>
          <p:nvPr userDrawn="1"/>
        </p:nvPicPr>
        <p:blipFill rotWithShape="1">
          <a:blip r:embed="rId6" r:link="rId7" cstate="print">
            <a:extLst>
              <a:ext uri="{28A0092B-C50C-407E-A947-70E740481C1C}">
                <a14:useLocalDpi xmlns:a14="http://schemas.microsoft.com/office/drawing/2010/main" val="0"/>
              </a:ext>
            </a:extLst>
          </a:blip>
          <a:srcRect l="23654" t="29994" b="29109"/>
          <a:stretch>
            <a:fillRect/>
          </a:stretch>
        </p:blipFill>
        <p:spPr bwMode="auto">
          <a:xfrm>
            <a:off x="10186782" y="219187"/>
            <a:ext cx="1548000" cy="594798"/>
          </a:xfrm>
          <a:prstGeom prst="rect">
            <a:avLst/>
          </a:prstGeom>
          <a:noFill/>
          <a:ln>
            <a:noFill/>
          </a:ln>
        </p:spPr>
      </p:pic>
    </p:spTree>
    <p:extLst>
      <p:ext uri="{BB962C8B-B14F-4D97-AF65-F5344CB8AC3E}">
        <p14:creationId xmlns:p14="http://schemas.microsoft.com/office/powerpoint/2010/main" val="3287193470"/>
      </p:ext>
    </p:extLst>
  </p:cSld>
  <p:clrMap bg1="lt1" tx1="dk1" bg2="lt2" tx2="dk2" accent1="accent1" accent2="accent2" accent3="accent3" accent4="accent4" accent5="accent5" accent6="accent6" hlink="hlink" folHlink="folHlink"/>
  <p:sldLayoutIdLst>
    <p:sldLayoutId id="2147483696" r:id="rId1"/>
    <p:sldLayoutId id="2147483698" r:id="rId2"/>
    <p:sldLayoutId id="2147483694" r:id="rId3"/>
    <p:sldLayoutId id="2147483695"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37169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7429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734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4547116"/>
      </p:ext>
    </p:extLst>
  </p:cSld>
  <p:clrMapOvr>
    <a:masterClrMapping/>
  </p:clrMapOvr>
</p:sld>
</file>

<file path=ppt/theme/theme1.xml><?xml version="1.0" encoding="utf-8"?>
<a:theme xmlns:a="http://schemas.openxmlformats.org/drawingml/2006/main" name="Titelpagina">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Rapportage">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1400" b="1" dirty="0">
            <a:latin typeface="Arial" panose="020B0604020202020204" pitchFamily="34" charset="0"/>
            <a:cs typeface="Arial" panose="020B0604020202020204" pitchFamily="34" charset="0"/>
          </a:defRPr>
        </a:defPPr>
      </a:lstStyle>
    </a:txDef>
  </a:objectDefaults>
  <a:extraClrSchemeLst/>
</a:theme>
</file>

<file path=ppt/theme/theme3.xml><?xml version="1.0" encoding="utf-8"?>
<a:theme xmlns:a="http://schemas.openxmlformats.org/drawingml/2006/main" name="Opmaak">
  <a:themeElements>
    <a:clrScheme name="GMJ 2023">
      <a:dk1>
        <a:srgbClr val="000000"/>
      </a:dk1>
      <a:lt1>
        <a:sysClr val="window" lastClr="FFFFFF"/>
      </a:lt1>
      <a:dk2>
        <a:srgbClr val="737375"/>
      </a:dk2>
      <a:lt2>
        <a:srgbClr val="DAD3D1"/>
      </a:lt2>
      <a:accent1>
        <a:srgbClr val="009898"/>
      </a:accent1>
      <a:accent2>
        <a:srgbClr val="91CACA"/>
      </a:accent2>
      <a:accent3>
        <a:srgbClr val="B9B441"/>
      </a:accent3>
      <a:accent4>
        <a:srgbClr val="DCD9A6"/>
      </a:accent4>
      <a:accent5>
        <a:srgbClr val="E8525F"/>
      </a:accent5>
      <a:accent6>
        <a:srgbClr val="E9ACB0"/>
      </a:accent6>
      <a:hlink>
        <a:srgbClr val="009898"/>
      </a:hlink>
      <a:folHlink>
        <a:srgbClr val="91CACA"/>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4EA295FB1FB9547A73C9F5819D6E613" ma:contentTypeVersion="20" ma:contentTypeDescription="Een nieuw document maken." ma:contentTypeScope="" ma:versionID="26426b46a5c0c1d258bf284d595ef36f">
  <xsd:schema xmlns:xsd="http://www.w3.org/2001/XMLSchema" xmlns:xs="http://www.w3.org/2001/XMLSchema" xmlns:p="http://schemas.microsoft.com/office/2006/metadata/properties" xmlns:ns1="http://schemas.microsoft.com/sharepoint/v3" xmlns:ns2="4e95bed8-6d15-4403-ad70-a53422338dca" xmlns:ns3="10d3344f-2d16-43d9-a145-97142f5cb288" xmlns:ns4="d045ab76-3bb7-45f5-ab41-d7b04aa0dc94" targetNamespace="http://schemas.microsoft.com/office/2006/metadata/properties" ma:root="true" ma:fieldsID="7a995b3ef3034e03d49cf2989483892d" ns1:_="" ns2:_="" ns3:_="" ns4:_="">
    <xsd:import namespace="http://schemas.microsoft.com/sharepoint/v3"/>
    <xsd:import namespace="4e95bed8-6d15-4403-ad70-a53422338dca"/>
    <xsd:import namespace="10d3344f-2d16-43d9-a145-97142f5cb288"/>
    <xsd:import namespace="d045ab76-3bb7-45f5-ab41-d7b04aa0dc9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LengthInSeconds" minOccurs="0"/>
                <xsd:element ref="ns2:MediaServiceAutoKeyPoints" minOccurs="0"/>
                <xsd:element ref="ns2:MediaServiceKeyPoints" minOccurs="0"/>
                <xsd:element ref="ns2:MediaServiceDateTaken" minOccurs="0"/>
                <xsd:element ref="ns3:SharedWithUsers" minOccurs="0"/>
                <xsd:element ref="ns3:SharedWithDetails" minOccurs="0"/>
                <xsd:element ref="ns2:MediaServiceOCR" minOccurs="0"/>
                <xsd:element ref="ns2:lcf76f155ced4ddcb4097134ff3c332f" minOccurs="0"/>
                <xsd:element ref="ns4:TaxCatchAll" minOccurs="0"/>
                <xsd:element ref="ns2:MediaServiceLocation" minOccurs="0"/>
                <xsd:element ref="ns1:_ip_UnifiedCompliancePolicyProperties" minOccurs="0"/>
                <xsd:element ref="ns1:_ip_UnifiedCompliancePolicyUIAc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4" nillable="true" ma:displayName="Eigenschappen van het geïntegreerd beleid voor naleving" ma:hidden="true" ma:internalName="_ip_UnifiedCompliancePolicyProperties">
      <xsd:simpleType>
        <xsd:restriction base="dms:Note"/>
      </xsd:simpleType>
    </xsd:element>
    <xsd:element name="_ip_UnifiedCompliancePolicyUIAction" ma:index="25" nillable="true" ma:displayName="Actie van de gebruikersinterface van het geïntegreerd beleid voor naleving"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e95bed8-6d15-4403-ad70-a53422338dc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Afbeeldingtags" ma:readOnly="false" ma:fieldId="{5cf76f15-5ced-4ddc-b409-7134ff3c332f}" ma:taxonomyMulti="true" ma:sspId="6a01bbcf-c6fe-4904-b3d7-d8e248b039cf"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6"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0d3344f-2d16-43d9-a145-97142f5cb288"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045ab76-3bb7-45f5-ab41-d7b04aa0dc94" elementFormDefault="qualified">
    <xsd:import namespace="http://schemas.microsoft.com/office/2006/documentManagement/types"/>
    <xsd:import namespace="http://schemas.microsoft.com/office/infopath/2007/PartnerControls"/>
    <xsd:element name="TaxCatchAll" ma:index="22" nillable="true" ma:displayName="Taxonomy Catch All Column" ma:hidden="true" ma:list="{fa7ae801-cb9e-41d3-a15b-605146dc1d91}" ma:internalName="TaxCatchAll" ma:showField="CatchAllData" ma:web="10d3344f-2d16-43d9-a145-97142f5cb28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lcf76f155ced4ddcb4097134ff3c332f xmlns="4e95bed8-6d15-4403-ad70-a53422338dca">
      <Terms xmlns="http://schemas.microsoft.com/office/infopath/2007/PartnerControls"/>
    </lcf76f155ced4ddcb4097134ff3c332f>
    <_ip_UnifiedCompliancePolicyProperties xmlns="http://schemas.microsoft.com/sharepoint/v3" xsi:nil="true"/>
    <TaxCatchAll xmlns="d045ab76-3bb7-45f5-ab41-d7b04aa0dc94" xsi:nil="true"/>
  </documentManagement>
</p:properties>
</file>

<file path=customXml/itemProps1.xml><?xml version="1.0" encoding="utf-8"?>
<ds:datastoreItem xmlns:ds="http://schemas.openxmlformats.org/officeDocument/2006/customXml" ds:itemID="{254786A0-2025-462C-927D-1866FA2E18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e95bed8-6d15-4403-ad70-a53422338dca"/>
    <ds:schemaRef ds:uri="10d3344f-2d16-43d9-a145-97142f5cb288"/>
    <ds:schemaRef ds:uri="d045ab76-3bb7-45f5-ab41-d7b04aa0dc9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4797234-1F06-4080-A1F9-30DCE4CF2F06}">
  <ds:schemaRefs>
    <ds:schemaRef ds:uri="http://schemas.microsoft.com/sharepoint/v3/contenttype/forms"/>
  </ds:schemaRefs>
</ds:datastoreItem>
</file>

<file path=customXml/itemProps3.xml><?xml version="1.0" encoding="utf-8"?>
<ds:datastoreItem xmlns:ds="http://schemas.openxmlformats.org/officeDocument/2006/customXml" ds:itemID="{428373FD-713A-4C43-B3FE-80F0E3D63506}">
  <ds:schemaRefs>
    <ds:schemaRef ds:uri="http://schemas.microsoft.com/office/2006/documentManagement/types"/>
    <ds:schemaRef ds:uri="http://purl.org/dc/terms/"/>
    <ds:schemaRef ds:uri="http://www.w3.org/XML/1998/namespace"/>
    <ds:schemaRef ds:uri="http://schemas.microsoft.com/office/2006/metadata/properties"/>
    <ds:schemaRef ds:uri="http://schemas.openxmlformats.org/package/2006/metadata/core-properties"/>
    <ds:schemaRef ds:uri="http://schemas.microsoft.com/office/infopath/2007/PartnerControls"/>
    <ds:schemaRef ds:uri="c1085ce0-992b-4e2c-bc8b-9e7e29361dd3"/>
    <ds:schemaRef ds:uri="http://purl.org/dc/dcmitype/"/>
    <ds:schemaRef ds:uri="http://purl.org/dc/elements/1.1/"/>
    <ds:schemaRef ds:uri="http://schemas.microsoft.com/sharepoint/v3"/>
    <ds:schemaRef ds:uri="4e95bed8-6d15-4403-ad70-a53422338dca"/>
    <ds:schemaRef ds:uri="d045ab76-3bb7-45f5-ab41-d7b04aa0dc94"/>
  </ds:schemaRefs>
</ds:datastoreItem>
</file>

<file path=docProps/app.xml><?xml version="1.0" encoding="utf-8"?>
<Properties xmlns="http://schemas.openxmlformats.org/officeDocument/2006/extended-properties" xmlns:vt="http://schemas.openxmlformats.org/officeDocument/2006/docPropsVTypes">
  <TotalTime>2830</TotalTime>
  <Words>0</Words>
  <Application>Microsoft Office PowerPoint</Application>
  <PresentationFormat>Breedbeeld</PresentationFormat>
  <Paragraphs>0</Paragraphs>
  <Slides>4</Slides>
  <Notes>0</Notes>
  <HiddenSlides>0</HiddenSlides>
  <MMClips>0</MMClips>
  <ScaleCrop>false</ScaleCrop>
  <HeadingPairs>
    <vt:vector size="6" baseType="variant">
      <vt:variant>
        <vt:lpstr>Gebruikte lettertypen</vt:lpstr>
      </vt:variant>
      <vt:variant>
        <vt:i4>5</vt:i4>
      </vt:variant>
      <vt:variant>
        <vt:lpstr>Thema</vt:lpstr>
      </vt:variant>
      <vt:variant>
        <vt:i4>3</vt:i4>
      </vt:variant>
      <vt:variant>
        <vt:lpstr>Diatitels</vt:lpstr>
      </vt:variant>
      <vt:variant>
        <vt:i4>4</vt:i4>
      </vt:variant>
    </vt:vector>
  </HeadingPairs>
  <TitlesOfParts>
    <vt:vector size="12" baseType="lpstr">
      <vt:lpstr>Arial</vt:lpstr>
      <vt:lpstr>Calibri</vt:lpstr>
      <vt:lpstr>Century Gothic</vt:lpstr>
      <vt:lpstr>Serifa Std 45 Light</vt:lpstr>
      <vt:lpstr>Serifa Std 55 Roman</vt:lpstr>
      <vt:lpstr>Titelpagina</vt:lpstr>
      <vt:lpstr>Rapportage</vt:lpstr>
      <vt:lpstr>Opmaak</vt:lpstr>
      <vt:lpstr>PowerPoint-presentatie</vt:lpstr>
      <vt:lpstr>PowerPoint-presentatie</vt:lpstr>
      <vt:lpstr>PowerPoint-presentatie</vt:lpstr>
      <vt:lpstr>PowerPoint-presentatie</vt:lpstr>
    </vt:vector>
  </TitlesOfParts>
  <Company>RDP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Sander Vermeulen</dc:creator>
  <cp:lastModifiedBy>Vermeulen, Sander</cp:lastModifiedBy>
  <cp:revision>4</cp:revision>
  <dcterms:created xsi:type="dcterms:W3CDTF">2021-07-15T09:01:16Z</dcterms:created>
  <dcterms:modified xsi:type="dcterms:W3CDTF">2024-01-24T14:06:13Z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r8>6882400</vt:r8>
  </property>
  <property fmtid="{D5CDD505-2E9C-101B-9397-08002B2CF9AE}" pid="3" name="MSIP_Label_ce8bfa01-cc62-4e0e-8713-2f7da2586bef_Enabled">
    <vt:lpwstr>true</vt:lpwstr>
  </property>
  <property fmtid="{D5CDD505-2E9C-101B-9397-08002B2CF9AE}" pid="4" name="MSIP_Label_ce8bfa01-cc62-4e0e-8713-2f7da2586bef_SetDate">
    <vt:lpwstr>2022-02-23T08:06:28Z</vt:lpwstr>
  </property>
  <property fmtid="{D5CDD505-2E9C-101B-9397-08002B2CF9AE}" pid="5" name="MSIP_Label_ce8bfa01-cc62-4e0e-8713-2f7da2586bef_Method">
    <vt:lpwstr>Privileged</vt:lpwstr>
  </property>
  <property fmtid="{D5CDD505-2E9C-101B-9397-08002B2CF9AE}" pid="6" name="MSIP_Label_ce8bfa01-cc62-4e0e-8713-2f7da2586bef_Name">
    <vt:lpwstr>Bedrijfsvertrouwelijk (BBN1)</vt:lpwstr>
  </property>
  <property fmtid="{D5CDD505-2E9C-101B-9397-08002B2CF9AE}" pid="7" name="MSIP_Label_ce8bfa01-cc62-4e0e-8713-2f7da2586bef_SiteId">
    <vt:lpwstr>e90fbc72-bc3b-4475-8f41-70d1d17ccf33</vt:lpwstr>
  </property>
  <property fmtid="{D5CDD505-2E9C-101B-9397-08002B2CF9AE}" pid="8" name="MSIP_Label_ce8bfa01-cc62-4e0e-8713-2f7da2586bef_ActionId">
    <vt:lpwstr>9446abc7-3ad8-491d-928a-af1e5bfbd14d</vt:lpwstr>
  </property>
  <property fmtid="{D5CDD505-2E9C-101B-9397-08002B2CF9AE}" pid="9" name="MSIP_Label_ce8bfa01-cc62-4e0e-8713-2f7da2586bef_ContentBits">
    <vt:lpwstr>2</vt:lpwstr>
  </property>
  <property fmtid="{D5CDD505-2E9C-101B-9397-08002B2CF9AE}" pid="10" name="ClassificationContentMarkingFooterLocations">
    <vt:lpwstr>Gemeenterapportage:5</vt:lpwstr>
  </property>
  <property fmtid="{D5CDD505-2E9C-101B-9397-08002B2CF9AE}" pid="11" name="ClassificationContentMarkingFooterText">
    <vt:lpwstr>Bedrijfsvertrouwelijk (BBN1)</vt:lpwstr>
  </property>
  <property fmtid="{D5CDD505-2E9C-101B-9397-08002B2CF9AE}" pid="12" name="MediaServiceImageTags">
    <vt:lpwstr/>
  </property>
  <property fmtid="{D5CDD505-2E9C-101B-9397-08002B2CF9AE}" pid="13" name="ContentTypeId">
    <vt:lpwstr>0x010100C4EA295FB1FB9547A73C9F5819D6E613</vt:lpwstr>
  </property>
</Properties>
</file>

<file path=docProps/thumbnail.jpeg>
</file>